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28"/>
  </p:notesMasterIdLst>
  <p:sldIdLst>
    <p:sldId id="2329" r:id="rId2"/>
    <p:sldId id="4036" r:id="rId3"/>
    <p:sldId id="4055" r:id="rId4"/>
    <p:sldId id="4056" r:id="rId5"/>
    <p:sldId id="4057" r:id="rId6"/>
    <p:sldId id="4060" r:id="rId7"/>
    <p:sldId id="4062" r:id="rId8"/>
    <p:sldId id="4063" r:id="rId9"/>
    <p:sldId id="4065" r:id="rId10"/>
    <p:sldId id="4067" r:id="rId11"/>
    <p:sldId id="637" r:id="rId12"/>
    <p:sldId id="4069" r:id="rId13"/>
    <p:sldId id="639" r:id="rId14"/>
    <p:sldId id="641" r:id="rId15"/>
    <p:sldId id="643" r:id="rId16"/>
    <p:sldId id="644" r:id="rId17"/>
    <p:sldId id="645" r:id="rId18"/>
    <p:sldId id="646" r:id="rId19"/>
    <p:sldId id="647" r:id="rId20"/>
    <p:sldId id="648" r:id="rId21"/>
    <p:sldId id="409" r:id="rId22"/>
    <p:sldId id="4058" r:id="rId23"/>
    <p:sldId id="4059" r:id="rId24"/>
    <p:sldId id="4061" r:id="rId25"/>
    <p:sldId id="4064" r:id="rId26"/>
    <p:sldId id="4068" r:id="rId27"/>
  </p:sldIdLst>
  <p:sldSz cx="12192000" cy="6858000"/>
  <p:notesSz cx="6858000" cy="9144000"/>
  <p:embeddedFontLst>
    <p:embeddedFont>
      <p:font typeface="Noto Sans KR Medium" panose="020B0600000101010101" charset="-127"/>
      <p:regular r:id="rId29"/>
    </p:embeddedFont>
    <p:embeddedFont>
      <p:font typeface="Pretendard" panose="020B0600000101010101" charset="-127"/>
      <p:regular r:id="rId30"/>
      <p:bold r:id="rId31"/>
    </p:embeddedFont>
    <p:embeddedFont>
      <p:font typeface="Pretendard ExtraBold" panose="020B0600000101010101" charset="-127"/>
      <p:bold r:id="rId32"/>
    </p:embeddedFont>
    <p:embeddedFont>
      <p:font typeface="Pretendard Medium" panose="020B0600000101010101" charset="-127"/>
      <p:regular r:id="rId33"/>
    </p:embeddedFont>
    <p:embeddedFont>
      <p:font typeface="Pretendard SemiBold" panose="020B0600000101010101" charset="-127"/>
      <p:regular r:id="rId34"/>
      <p:bold r:id="rId35"/>
    </p:embeddedFont>
    <p:embeddedFont>
      <p:font typeface="Spoqa Han Sans Neo" panose="020B0600000101010101" charset="-127"/>
      <p:regular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Roboto" panose="02000000000000000000" pitchFamily="2" charset="0"/>
      <p:regular r:id="rId41"/>
      <p:bold r:id="rId42"/>
      <p:italic r:id="rId43"/>
      <p:boldItalic r:id="rId44"/>
    </p:embeddedFont>
    <p:embeddedFont>
      <p:font typeface="Roboto Black" panose="02000000000000000000" pitchFamily="2" charset="0"/>
      <p:bold r:id="rId45"/>
      <p:boldItalic r:id="rId46"/>
    </p:embeddedFont>
    <p:embeddedFont>
      <p:font typeface="Roboto Light" panose="02000000000000000000" pitchFamily="2" charset="0"/>
      <p:regular r:id="rId47"/>
      <p:italic r:id="rId48"/>
    </p:embeddedFont>
    <p:embeddedFont>
      <p:font typeface="Roboto Medium" panose="02000000000000000000" pitchFamily="2" charset="0"/>
      <p:regular r:id="rId49"/>
      <p:italic r:id="rId50"/>
    </p:embeddedFont>
    <p:embeddedFont>
      <p:font typeface="맑은 고딕" panose="020B0503020000020004" pitchFamily="50" charset="-127"/>
      <p:regular r:id="rId51"/>
      <p:bold r:id="rId52"/>
    </p:embeddedFont>
    <p:embeddedFont>
      <p:font typeface="배달의민족 주아" panose="02020603020101020101" pitchFamily="18" charset="-127"/>
      <p:regular r:id="rId53"/>
    </p:embeddedFont>
    <p:embeddedFont>
      <p:font typeface="한컴 말랑말랑 Regular" panose="020F0303000000000000" pitchFamily="50" charset="-127"/>
      <p:regular r:id="rId5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34156E6D-9CBB-4140-A2C0-78453328FFC0}">
          <p14:sldIdLst>
            <p14:sldId id="2329"/>
          </p14:sldIdLst>
        </p14:section>
        <p14:section name="데이터셋 구축" id="{37CB54FA-8EF2-4692-BCB0-5FA8E6D0C1DF}">
          <p14:sldIdLst>
            <p14:sldId id="4036"/>
            <p14:sldId id="4055"/>
            <p14:sldId id="4056"/>
            <p14:sldId id="4057"/>
            <p14:sldId id="4060"/>
          </p14:sldIdLst>
        </p14:section>
        <p14:section name="추락 검출 알고리즘" id="{626B8BFA-686E-4340-9AF3-72A13091C5E0}">
          <p14:sldIdLst>
            <p14:sldId id="4062"/>
            <p14:sldId id="4063"/>
            <p14:sldId id="4065"/>
            <p14:sldId id="4067"/>
          </p14:sldIdLst>
        </p14:section>
        <p14:section name="실제사례" id="{3B74B628-4500-4109-8B15-E3FD8A8E5AAE}">
          <p14:sldIdLst>
            <p14:sldId id="637"/>
            <p14:sldId id="4069"/>
            <p14:sldId id="639"/>
            <p14:sldId id="641"/>
            <p14:sldId id="643"/>
            <p14:sldId id="644"/>
            <p14:sldId id="645"/>
            <p14:sldId id="646"/>
            <p14:sldId id="647"/>
            <p14:sldId id="648"/>
            <p14:sldId id="409"/>
            <p14:sldId id="4058"/>
            <p14:sldId id="4059"/>
            <p14:sldId id="4061"/>
            <p14:sldId id="4064"/>
            <p14:sldId id="406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C0D60C"/>
    <a:srgbClr val="448AD7"/>
    <a:srgbClr val="FF5050"/>
    <a:srgbClr val="FFDDDD"/>
    <a:srgbClr val="FFCCCC"/>
    <a:srgbClr val="003373"/>
    <a:srgbClr val="0000FF"/>
    <a:srgbClr val="000066"/>
    <a:srgbClr val="1E0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7" autoAdjust="0"/>
    <p:restoredTop sz="90000" autoAdjust="0"/>
  </p:normalViewPr>
  <p:slideViewPr>
    <p:cSldViewPr snapToGrid="0">
      <p:cViewPr varScale="1">
        <p:scale>
          <a:sx n="147" d="100"/>
          <a:sy n="147" d="100"/>
        </p:scale>
        <p:origin x="532" y="84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font" Target="fonts/font19.fntdata"/><Relationship Id="rId50" Type="http://schemas.openxmlformats.org/officeDocument/2006/relationships/font" Target="fonts/font22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1.fntdata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font" Target="fonts/font17.fntdata"/><Relationship Id="rId53" Type="http://schemas.openxmlformats.org/officeDocument/2006/relationships/font" Target="fonts/font25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Relationship Id="rId48" Type="http://schemas.openxmlformats.org/officeDocument/2006/relationships/font" Target="fonts/font20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2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font" Target="fonts/font18.fntdata"/><Relationship Id="rId20" Type="http://schemas.openxmlformats.org/officeDocument/2006/relationships/slide" Target="slides/slide19.xml"/><Relationship Id="rId41" Type="http://schemas.openxmlformats.org/officeDocument/2006/relationships/font" Target="fonts/font13.fntdata"/><Relationship Id="rId54" Type="http://schemas.openxmlformats.org/officeDocument/2006/relationships/font" Target="fonts/font2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49" Type="http://schemas.openxmlformats.org/officeDocument/2006/relationships/font" Target="fonts/font21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font" Target="fonts/font3.fntdata"/><Relationship Id="rId44" Type="http://schemas.openxmlformats.org/officeDocument/2006/relationships/font" Target="fonts/font16.fntdata"/><Relationship Id="rId52" Type="http://schemas.openxmlformats.org/officeDocument/2006/relationships/font" Target="fonts/font24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dsvgen\240320_&#50864;&#49457;&#51333;&#54633;&#44288;&#47532;(T3)_DSV.csv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E:\dsvgen\240320_&#50864;&#49457;&#51333;&#54633;&#44288;&#47532;(T3)_DSV.csv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E:\dsvgen\240417_&#50500;&#51236;&#47532;&#50500;(T1)_DSV.csv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E:\data\240906_&#53216;&#47532;&#53440;&#54620;&#49688;(1)_DSV.csv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E:\data\241108_&#54788;&#45824;&#50724;&#51068;&#48197;&#53356;_DSV.csv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r>
              <a:rPr lang="ko-KR"/>
              <a:t>우성종합관리</a:t>
            </a:r>
            <a:r>
              <a:rPr lang="en-US"/>
              <a:t>(Ver=230619_C3BLE_1.2.1)</a:t>
            </a:r>
            <a:endParaRPr lang="ko-K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'240320_우성종합관리(T3)_DSV'!$G$1</c:f>
              <c:strCache>
                <c:ptCount val="1"/>
                <c:pt idx="0">
                  <c:v>lpf_acc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'240320_우성종합관리(T3)_DSV'!$G$8331:$G$8399</c:f>
              <c:numCache>
                <c:formatCode>General</c:formatCode>
                <c:ptCount val="69"/>
                <c:pt idx="0">
                  <c:v>96</c:v>
                </c:pt>
                <c:pt idx="1">
                  <c:v>98</c:v>
                </c:pt>
                <c:pt idx="2">
                  <c:v>101</c:v>
                </c:pt>
                <c:pt idx="3">
                  <c:v>103</c:v>
                </c:pt>
                <c:pt idx="4">
                  <c:v>104</c:v>
                </c:pt>
                <c:pt idx="5">
                  <c:v>106</c:v>
                </c:pt>
                <c:pt idx="6">
                  <c:v>109</c:v>
                </c:pt>
                <c:pt idx="7">
                  <c:v>114</c:v>
                </c:pt>
                <c:pt idx="8">
                  <c:v>118</c:v>
                </c:pt>
                <c:pt idx="9">
                  <c:v>120</c:v>
                </c:pt>
                <c:pt idx="10">
                  <c:v>122</c:v>
                </c:pt>
                <c:pt idx="11">
                  <c:v>126</c:v>
                </c:pt>
                <c:pt idx="12">
                  <c:v>127</c:v>
                </c:pt>
                <c:pt idx="13">
                  <c:v>126</c:v>
                </c:pt>
                <c:pt idx="14">
                  <c:v>123</c:v>
                </c:pt>
                <c:pt idx="15">
                  <c:v>119</c:v>
                </c:pt>
                <c:pt idx="16">
                  <c:v>115</c:v>
                </c:pt>
                <c:pt idx="17">
                  <c:v>114</c:v>
                </c:pt>
                <c:pt idx="18">
                  <c:v>111</c:v>
                </c:pt>
                <c:pt idx="19">
                  <c:v>103</c:v>
                </c:pt>
                <c:pt idx="20">
                  <c:v>96</c:v>
                </c:pt>
                <c:pt idx="21">
                  <c:v>88</c:v>
                </c:pt>
                <c:pt idx="22">
                  <c:v>76</c:v>
                </c:pt>
                <c:pt idx="23">
                  <c:v>62</c:v>
                </c:pt>
                <c:pt idx="24">
                  <c:v>48</c:v>
                </c:pt>
                <c:pt idx="25">
                  <c:v>36</c:v>
                </c:pt>
                <c:pt idx="26">
                  <c:v>27</c:v>
                </c:pt>
                <c:pt idx="27">
                  <c:v>21</c:v>
                </c:pt>
                <c:pt idx="28">
                  <c:v>18</c:v>
                </c:pt>
                <c:pt idx="29">
                  <c:v>17</c:v>
                </c:pt>
                <c:pt idx="30">
                  <c:v>19</c:v>
                </c:pt>
                <c:pt idx="31">
                  <c:v>23</c:v>
                </c:pt>
                <c:pt idx="32">
                  <c:v>26</c:v>
                </c:pt>
                <c:pt idx="33">
                  <c:v>28</c:v>
                </c:pt>
                <c:pt idx="34">
                  <c:v>31</c:v>
                </c:pt>
                <c:pt idx="35">
                  <c:v>37</c:v>
                </c:pt>
                <c:pt idx="36">
                  <c:v>40</c:v>
                </c:pt>
                <c:pt idx="37">
                  <c:v>40</c:v>
                </c:pt>
                <c:pt idx="38">
                  <c:v>44</c:v>
                </c:pt>
                <c:pt idx="39">
                  <c:v>56</c:v>
                </c:pt>
                <c:pt idx="40">
                  <c:v>68</c:v>
                </c:pt>
                <c:pt idx="41">
                  <c:v>77</c:v>
                </c:pt>
                <c:pt idx="42">
                  <c:v>85</c:v>
                </c:pt>
                <c:pt idx="43">
                  <c:v>164</c:v>
                </c:pt>
                <c:pt idx="44">
                  <c:v>233</c:v>
                </c:pt>
                <c:pt idx="45">
                  <c:v>195</c:v>
                </c:pt>
                <c:pt idx="46">
                  <c:v>176</c:v>
                </c:pt>
                <c:pt idx="47">
                  <c:v>99</c:v>
                </c:pt>
                <c:pt idx="48">
                  <c:v>108</c:v>
                </c:pt>
                <c:pt idx="49">
                  <c:v>129</c:v>
                </c:pt>
                <c:pt idx="50">
                  <c:v>142</c:v>
                </c:pt>
                <c:pt idx="51">
                  <c:v>145</c:v>
                </c:pt>
                <c:pt idx="52">
                  <c:v>100</c:v>
                </c:pt>
                <c:pt idx="53">
                  <c:v>71</c:v>
                </c:pt>
                <c:pt idx="54">
                  <c:v>92</c:v>
                </c:pt>
                <c:pt idx="55">
                  <c:v>133</c:v>
                </c:pt>
                <c:pt idx="56">
                  <c:v>110</c:v>
                </c:pt>
                <c:pt idx="57">
                  <c:v>83</c:v>
                </c:pt>
                <c:pt idx="58">
                  <c:v>81</c:v>
                </c:pt>
                <c:pt idx="59">
                  <c:v>53</c:v>
                </c:pt>
                <c:pt idx="60">
                  <c:v>20</c:v>
                </c:pt>
                <c:pt idx="61">
                  <c:v>35</c:v>
                </c:pt>
                <c:pt idx="62">
                  <c:v>49</c:v>
                </c:pt>
                <c:pt idx="63">
                  <c:v>59</c:v>
                </c:pt>
                <c:pt idx="64">
                  <c:v>37</c:v>
                </c:pt>
                <c:pt idx="65">
                  <c:v>29</c:v>
                </c:pt>
                <c:pt idx="66">
                  <c:v>18</c:v>
                </c:pt>
                <c:pt idx="67">
                  <c:v>29</c:v>
                </c:pt>
                <c:pt idx="68">
                  <c:v>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5ED-4E99-9FCA-35BC73791194}"/>
            </c:ext>
          </c:extLst>
        </c:ser>
        <c:ser>
          <c:idx val="1"/>
          <c:order val="1"/>
          <c:tx>
            <c:strRef>
              <c:f>'240320_우성종합관리(T3)_DSV'!$H$1</c:f>
              <c:strCache>
                <c:ptCount val="1"/>
                <c:pt idx="0">
                  <c:v>raw_acc</c:v>
                </c:pt>
              </c:strCache>
            </c:strRef>
          </c:tx>
          <c:spPr>
            <a:ln w="28575" cap="rnd">
              <a:solidFill>
                <a:srgbClr val="FF6600"/>
              </a:solidFill>
              <a:round/>
            </a:ln>
            <a:effectLst/>
          </c:spPr>
          <c:marker>
            <c:symbol val="none"/>
          </c:marker>
          <c:val>
            <c:numRef>
              <c:f>'240320_우성종합관리(T3)_DSV'!$H$8331:$H$8399</c:f>
              <c:numCache>
                <c:formatCode>General</c:formatCode>
                <c:ptCount val="69"/>
                <c:pt idx="0">
                  <c:v>96</c:v>
                </c:pt>
                <c:pt idx="1">
                  <c:v>104</c:v>
                </c:pt>
                <c:pt idx="2">
                  <c:v>105</c:v>
                </c:pt>
                <c:pt idx="3">
                  <c:v>105</c:v>
                </c:pt>
                <c:pt idx="4">
                  <c:v>107</c:v>
                </c:pt>
                <c:pt idx="5">
                  <c:v>108</c:v>
                </c:pt>
                <c:pt idx="6">
                  <c:v>118</c:v>
                </c:pt>
                <c:pt idx="7">
                  <c:v>123</c:v>
                </c:pt>
                <c:pt idx="8">
                  <c:v>123</c:v>
                </c:pt>
                <c:pt idx="9">
                  <c:v>122</c:v>
                </c:pt>
                <c:pt idx="10">
                  <c:v>129</c:v>
                </c:pt>
                <c:pt idx="11">
                  <c:v>130</c:v>
                </c:pt>
                <c:pt idx="12">
                  <c:v>127</c:v>
                </c:pt>
                <c:pt idx="13">
                  <c:v>123</c:v>
                </c:pt>
                <c:pt idx="14">
                  <c:v>118</c:v>
                </c:pt>
                <c:pt idx="15">
                  <c:v>110</c:v>
                </c:pt>
                <c:pt idx="16">
                  <c:v>112</c:v>
                </c:pt>
                <c:pt idx="17">
                  <c:v>114</c:v>
                </c:pt>
                <c:pt idx="18">
                  <c:v>101</c:v>
                </c:pt>
                <c:pt idx="19">
                  <c:v>91</c:v>
                </c:pt>
                <c:pt idx="20">
                  <c:v>86</c:v>
                </c:pt>
                <c:pt idx="21">
                  <c:v>74</c:v>
                </c:pt>
                <c:pt idx="22">
                  <c:v>53</c:v>
                </c:pt>
                <c:pt idx="23">
                  <c:v>40</c:v>
                </c:pt>
                <c:pt idx="24">
                  <c:v>28</c:v>
                </c:pt>
                <c:pt idx="25">
                  <c:v>19</c:v>
                </c:pt>
                <c:pt idx="26">
                  <c:v>18</c:v>
                </c:pt>
                <c:pt idx="27">
                  <c:v>18</c:v>
                </c:pt>
                <c:pt idx="28">
                  <c:v>18</c:v>
                </c:pt>
                <c:pt idx="29">
                  <c:v>20</c:v>
                </c:pt>
                <c:pt idx="30">
                  <c:v>24</c:v>
                </c:pt>
                <c:pt idx="31">
                  <c:v>29</c:v>
                </c:pt>
                <c:pt idx="32">
                  <c:v>30</c:v>
                </c:pt>
                <c:pt idx="33">
                  <c:v>31</c:v>
                </c:pt>
                <c:pt idx="34">
                  <c:v>41</c:v>
                </c:pt>
                <c:pt idx="35">
                  <c:v>47</c:v>
                </c:pt>
                <c:pt idx="36">
                  <c:v>43</c:v>
                </c:pt>
                <c:pt idx="37">
                  <c:v>43</c:v>
                </c:pt>
                <c:pt idx="38">
                  <c:v>64</c:v>
                </c:pt>
                <c:pt idx="39">
                  <c:v>77</c:v>
                </c:pt>
                <c:pt idx="40">
                  <c:v>83</c:v>
                </c:pt>
                <c:pt idx="41">
                  <c:v>90</c:v>
                </c:pt>
                <c:pt idx="42">
                  <c:v>100</c:v>
                </c:pt>
                <c:pt idx="43">
                  <c:v>566</c:v>
                </c:pt>
                <c:pt idx="44">
                  <c:v>408</c:v>
                </c:pt>
                <c:pt idx="45">
                  <c:v>528</c:v>
                </c:pt>
                <c:pt idx="46">
                  <c:v>193</c:v>
                </c:pt>
                <c:pt idx="47">
                  <c:v>155</c:v>
                </c:pt>
                <c:pt idx="48">
                  <c:v>191</c:v>
                </c:pt>
                <c:pt idx="49">
                  <c:v>140</c:v>
                </c:pt>
                <c:pt idx="50">
                  <c:v>206</c:v>
                </c:pt>
                <c:pt idx="51">
                  <c:v>147</c:v>
                </c:pt>
                <c:pt idx="52">
                  <c:v>132</c:v>
                </c:pt>
                <c:pt idx="53">
                  <c:v>56</c:v>
                </c:pt>
                <c:pt idx="54">
                  <c:v>206</c:v>
                </c:pt>
                <c:pt idx="55">
                  <c:v>155</c:v>
                </c:pt>
                <c:pt idx="56">
                  <c:v>91</c:v>
                </c:pt>
                <c:pt idx="57">
                  <c:v>85</c:v>
                </c:pt>
                <c:pt idx="58">
                  <c:v>160</c:v>
                </c:pt>
                <c:pt idx="59">
                  <c:v>201</c:v>
                </c:pt>
                <c:pt idx="60">
                  <c:v>150</c:v>
                </c:pt>
                <c:pt idx="61">
                  <c:v>70</c:v>
                </c:pt>
                <c:pt idx="62">
                  <c:v>124</c:v>
                </c:pt>
                <c:pt idx="63">
                  <c:v>60</c:v>
                </c:pt>
                <c:pt idx="64">
                  <c:v>124</c:v>
                </c:pt>
                <c:pt idx="65">
                  <c:v>58</c:v>
                </c:pt>
                <c:pt idx="66">
                  <c:v>40</c:v>
                </c:pt>
                <c:pt idx="67">
                  <c:v>48</c:v>
                </c:pt>
                <c:pt idx="68">
                  <c:v>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5ED-4E99-9FCA-35BC737911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02689423"/>
        <c:axId val="1902684623"/>
      </c:lineChart>
      <c:catAx>
        <c:axId val="19026894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902684623"/>
        <c:crosses val="autoZero"/>
        <c:auto val="1"/>
        <c:lblAlgn val="ctr"/>
        <c:lblOffset val="100"/>
        <c:noMultiLvlLbl val="0"/>
      </c:catAx>
      <c:valAx>
        <c:axId val="19026846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9026894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배달의민족 주아" panose="02020603020101020101" pitchFamily="18" charset="-127"/>
          <a:ea typeface="배달의민족 주아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r>
              <a:rPr lang="ko-KR"/>
              <a:t>우성종합관리</a:t>
            </a:r>
            <a:r>
              <a:rPr lang="en-US"/>
              <a:t>(Ver=230619_C3BLE_1.2.1)</a:t>
            </a:r>
            <a:endParaRPr lang="ko-K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'240320_우성종합관리(T3)_DSV'!$L$1</c:f>
              <c:strCache>
                <c:ptCount val="1"/>
                <c:pt idx="0">
                  <c:v> roll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'240320_우성종합관리(T3)_DSV'!$L$8331:$L$8399</c:f>
              <c:numCache>
                <c:formatCode>General</c:formatCode>
                <c:ptCount val="69"/>
                <c:pt idx="0">
                  <c:v>-13</c:v>
                </c:pt>
                <c:pt idx="1">
                  <c:v>-13</c:v>
                </c:pt>
                <c:pt idx="2">
                  <c:v>-12</c:v>
                </c:pt>
                <c:pt idx="3">
                  <c:v>-12</c:v>
                </c:pt>
                <c:pt idx="4">
                  <c:v>-11</c:v>
                </c:pt>
                <c:pt idx="5">
                  <c:v>-10</c:v>
                </c:pt>
                <c:pt idx="6">
                  <c:v>-9</c:v>
                </c:pt>
                <c:pt idx="7">
                  <c:v>-9</c:v>
                </c:pt>
                <c:pt idx="8">
                  <c:v>-8</c:v>
                </c:pt>
                <c:pt idx="9">
                  <c:v>-8</c:v>
                </c:pt>
                <c:pt idx="10">
                  <c:v>-7</c:v>
                </c:pt>
                <c:pt idx="11">
                  <c:v>-6</c:v>
                </c:pt>
                <c:pt idx="12">
                  <c:v>-6</c:v>
                </c:pt>
                <c:pt idx="13">
                  <c:v>-5</c:v>
                </c:pt>
                <c:pt idx="14">
                  <c:v>-4</c:v>
                </c:pt>
                <c:pt idx="15">
                  <c:v>-4</c:v>
                </c:pt>
                <c:pt idx="16">
                  <c:v>-3</c:v>
                </c:pt>
                <c:pt idx="17">
                  <c:v>-3</c:v>
                </c:pt>
                <c:pt idx="18">
                  <c:v>-2</c:v>
                </c:pt>
                <c:pt idx="19">
                  <c:v>-2</c:v>
                </c:pt>
                <c:pt idx="20">
                  <c:v>-2</c:v>
                </c:pt>
                <c:pt idx="21">
                  <c:v>-1</c:v>
                </c:pt>
                <c:pt idx="22">
                  <c:v>-1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2</c:v>
                </c:pt>
                <c:pt idx="32">
                  <c:v>2</c:v>
                </c:pt>
                <c:pt idx="33">
                  <c:v>2</c:v>
                </c:pt>
                <c:pt idx="34">
                  <c:v>2</c:v>
                </c:pt>
                <c:pt idx="35">
                  <c:v>2</c:v>
                </c:pt>
                <c:pt idx="36">
                  <c:v>2</c:v>
                </c:pt>
                <c:pt idx="37">
                  <c:v>2</c:v>
                </c:pt>
                <c:pt idx="38">
                  <c:v>1</c:v>
                </c:pt>
                <c:pt idx="39">
                  <c:v>1</c:v>
                </c:pt>
                <c:pt idx="40">
                  <c:v>0</c:v>
                </c:pt>
                <c:pt idx="41">
                  <c:v>0</c:v>
                </c:pt>
                <c:pt idx="42">
                  <c:v>-1</c:v>
                </c:pt>
                <c:pt idx="43">
                  <c:v>-2</c:v>
                </c:pt>
                <c:pt idx="44">
                  <c:v>-2</c:v>
                </c:pt>
                <c:pt idx="45">
                  <c:v>-4</c:v>
                </c:pt>
                <c:pt idx="46">
                  <c:v>-4</c:v>
                </c:pt>
                <c:pt idx="47">
                  <c:v>-3</c:v>
                </c:pt>
                <c:pt idx="48">
                  <c:v>-4</c:v>
                </c:pt>
                <c:pt idx="49">
                  <c:v>-4</c:v>
                </c:pt>
                <c:pt idx="50">
                  <c:v>-3</c:v>
                </c:pt>
                <c:pt idx="51">
                  <c:v>-2</c:v>
                </c:pt>
                <c:pt idx="52">
                  <c:v>0</c:v>
                </c:pt>
                <c:pt idx="53">
                  <c:v>3</c:v>
                </c:pt>
                <c:pt idx="54">
                  <c:v>9</c:v>
                </c:pt>
                <c:pt idx="55">
                  <c:v>15</c:v>
                </c:pt>
                <c:pt idx="56">
                  <c:v>21</c:v>
                </c:pt>
                <c:pt idx="57">
                  <c:v>25</c:v>
                </c:pt>
                <c:pt idx="58">
                  <c:v>29</c:v>
                </c:pt>
                <c:pt idx="59">
                  <c:v>32</c:v>
                </c:pt>
                <c:pt idx="60">
                  <c:v>35</c:v>
                </c:pt>
                <c:pt idx="61">
                  <c:v>37</c:v>
                </c:pt>
                <c:pt idx="62">
                  <c:v>39</c:v>
                </c:pt>
                <c:pt idx="63">
                  <c:v>40</c:v>
                </c:pt>
                <c:pt idx="64">
                  <c:v>42</c:v>
                </c:pt>
                <c:pt idx="65">
                  <c:v>43</c:v>
                </c:pt>
                <c:pt idx="66">
                  <c:v>44</c:v>
                </c:pt>
                <c:pt idx="67">
                  <c:v>46</c:v>
                </c:pt>
                <c:pt idx="68">
                  <c:v>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3AF-4019-A135-B588975DF4C8}"/>
            </c:ext>
          </c:extLst>
        </c:ser>
        <c:ser>
          <c:idx val="1"/>
          <c:order val="1"/>
          <c:tx>
            <c:strRef>
              <c:f>'240320_우성종합관리(T3)_DSV'!$M$1</c:f>
              <c:strCache>
                <c:ptCount val="1"/>
                <c:pt idx="0">
                  <c:v> pitch</c:v>
                </c:pt>
              </c:strCache>
            </c:strRef>
          </c:tx>
          <c:spPr>
            <a:ln w="28575" cap="rnd">
              <a:solidFill>
                <a:srgbClr val="FF6600"/>
              </a:solidFill>
              <a:round/>
            </a:ln>
            <a:effectLst/>
          </c:spPr>
          <c:marker>
            <c:symbol val="none"/>
          </c:marker>
          <c:val>
            <c:numRef>
              <c:f>'240320_우성종합관리(T3)_DSV'!$M$8331:$M$8399</c:f>
              <c:numCache>
                <c:formatCode>General</c:formatCode>
                <c:ptCount val="69"/>
                <c:pt idx="0">
                  <c:v>31</c:v>
                </c:pt>
                <c:pt idx="1">
                  <c:v>31</c:v>
                </c:pt>
                <c:pt idx="2">
                  <c:v>31</c:v>
                </c:pt>
                <c:pt idx="3">
                  <c:v>31</c:v>
                </c:pt>
                <c:pt idx="4">
                  <c:v>31</c:v>
                </c:pt>
                <c:pt idx="5">
                  <c:v>30</c:v>
                </c:pt>
                <c:pt idx="6">
                  <c:v>29</c:v>
                </c:pt>
                <c:pt idx="7">
                  <c:v>29</c:v>
                </c:pt>
                <c:pt idx="8">
                  <c:v>28</c:v>
                </c:pt>
                <c:pt idx="9">
                  <c:v>27</c:v>
                </c:pt>
                <c:pt idx="10">
                  <c:v>27</c:v>
                </c:pt>
                <c:pt idx="11">
                  <c:v>26</c:v>
                </c:pt>
                <c:pt idx="12">
                  <c:v>26</c:v>
                </c:pt>
                <c:pt idx="13">
                  <c:v>26</c:v>
                </c:pt>
                <c:pt idx="14">
                  <c:v>25</c:v>
                </c:pt>
                <c:pt idx="15">
                  <c:v>25</c:v>
                </c:pt>
                <c:pt idx="16">
                  <c:v>24</c:v>
                </c:pt>
                <c:pt idx="17">
                  <c:v>24</c:v>
                </c:pt>
                <c:pt idx="18">
                  <c:v>23</c:v>
                </c:pt>
                <c:pt idx="19">
                  <c:v>22</c:v>
                </c:pt>
                <c:pt idx="20">
                  <c:v>21</c:v>
                </c:pt>
                <c:pt idx="21">
                  <c:v>20</c:v>
                </c:pt>
                <c:pt idx="22">
                  <c:v>19</c:v>
                </c:pt>
                <c:pt idx="23">
                  <c:v>18</c:v>
                </c:pt>
                <c:pt idx="24">
                  <c:v>16</c:v>
                </c:pt>
                <c:pt idx="25">
                  <c:v>15</c:v>
                </c:pt>
                <c:pt idx="26">
                  <c:v>14</c:v>
                </c:pt>
                <c:pt idx="27">
                  <c:v>13</c:v>
                </c:pt>
                <c:pt idx="28">
                  <c:v>12</c:v>
                </c:pt>
                <c:pt idx="29">
                  <c:v>11</c:v>
                </c:pt>
                <c:pt idx="30">
                  <c:v>11</c:v>
                </c:pt>
                <c:pt idx="31">
                  <c:v>10</c:v>
                </c:pt>
                <c:pt idx="32">
                  <c:v>10</c:v>
                </c:pt>
                <c:pt idx="33">
                  <c:v>11</c:v>
                </c:pt>
                <c:pt idx="34">
                  <c:v>11</c:v>
                </c:pt>
                <c:pt idx="35">
                  <c:v>12</c:v>
                </c:pt>
                <c:pt idx="36">
                  <c:v>14</c:v>
                </c:pt>
                <c:pt idx="37">
                  <c:v>15</c:v>
                </c:pt>
                <c:pt idx="38">
                  <c:v>17</c:v>
                </c:pt>
                <c:pt idx="39">
                  <c:v>19</c:v>
                </c:pt>
                <c:pt idx="40">
                  <c:v>21</c:v>
                </c:pt>
                <c:pt idx="41">
                  <c:v>24</c:v>
                </c:pt>
                <c:pt idx="42">
                  <c:v>26</c:v>
                </c:pt>
                <c:pt idx="43">
                  <c:v>28</c:v>
                </c:pt>
                <c:pt idx="44">
                  <c:v>29</c:v>
                </c:pt>
                <c:pt idx="45">
                  <c:v>27</c:v>
                </c:pt>
                <c:pt idx="46">
                  <c:v>26</c:v>
                </c:pt>
                <c:pt idx="47">
                  <c:v>22</c:v>
                </c:pt>
                <c:pt idx="48">
                  <c:v>21</c:v>
                </c:pt>
                <c:pt idx="49">
                  <c:v>23</c:v>
                </c:pt>
                <c:pt idx="50">
                  <c:v>24</c:v>
                </c:pt>
                <c:pt idx="51">
                  <c:v>27</c:v>
                </c:pt>
                <c:pt idx="52">
                  <c:v>30</c:v>
                </c:pt>
                <c:pt idx="53">
                  <c:v>33</c:v>
                </c:pt>
                <c:pt idx="54">
                  <c:v>36</c:v>
                </c:pt>
                <c:pt idx="55">
                  <c:v>37</c:v>
                </c:pt>
                <c:pt idx="56">
                  <c:v>36</c:v>
                </c:pt>
                <c:pt idx="57">
                  <c:v>36</c:v>
                </c:pt>
                <c:pt idx="58">
                  <c:v>35</c:v>
                </c:pt>
                <c:pt idx="59">
                  <c:v>35</c:v>
                </c:pt>
                <c:pt idx="60">
                  <c:v>34</c:v>
                </c:pt>
                <c:pt idx="61">
                  <c:v>33</c:v>
                </c:pt>
                <c:pt idx="62">
                  <c:v>33</c:v>
                </c:pt>
                <c:pt idx="63">
                  <c:v>33</c:v>
                </c:pt>
                <c:pt idx="64">
                  <c:v>34</c:v>
                </c:pt>
                <c:pt idx="65">
                  <c:v>34</c:v>
                </c:pt>
                <c:pt idx="66">
                  <c:v>35</c:v>
                </c:pt>
                <c:pt idx="67">
                  <c:v>36</c:v>
                </c:pt>
                <c:pt idx="68">
                  <c:v>37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3AF-4019-A135-B588975DF4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03665327"/>
        <c:axId val="1903666767"/>
      </c:lineChart>
      <c:catAx>
        <c:axId val="190366532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903666767"/>
        <c:crosses val="autoZero"/>
        <c:auto val="1"/>
        <c:lblAlgn val="ctr"/>
        <c:lblOffset val="100"/>
        <c:noMultiLvlLbl val="0"/>
      </c:catAx>
      <c:valAx>
        <c:axId val="19036667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90366532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배달의민족 주아" panose="02020603020101020101" pitchFamily="18" charset="-127"/>
          <a:ea typeface="배달의민족 주아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r>
              <a:rPr lang="ko-KR"/>
              <a:t>아젤리아 </a:t>
            </a:r>
            <a:r>
              <a:rPr lang="en-US"/>
              <a:t>Ver=230704_C3_1.3.0</a:t>
            </a:r>
            <a:endParaRPr lang="ko-K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'240417_아젤리아(T1)_DSV'!$G$1</c:f>
              <c:strCache>
                <c:ptCount val="1"/>
                <c:pt idx="0">
                  <c:v>lpf_acc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'240417_아젤리아(T1)_DSV'!$G$155611:$G$155670</c:f>
              <c:numCache>
                <c:formatCode>General</c:formatCode>
                <c:ptCount val="60"/>
                <c:pt idx="0">
                  <c:v>64</c:v>
                </c:pt>
                <c:pt idx="1">
                  <c:v>66</c:v>
                </c:pt>
                <c:pt idx="2">
                  <c:v>70</c:v>
                </c:pt>
                <c:pt idx="3">
                  <c:v>75</c:v>
                </c:pt>
                <c:pt idx="4">
                  <c:v>78</c:v>
                </c:pt>
                <c:pt idx="5">
                  <c:v>81</c:v>
                </c:pt>
                <c:pt idx="6">
                  <c:v>87</c:v>
                </c:pt>
                <c:pt idx="7">
                  <c:v>91</c:v>
                </c:pt>
                <c:pt idx="8">
                  <c:v>95</c:v>
                </c:pt>
                <c:pt idx="9">
                  <c:v>99</c:v>
                </c:pt>
                <c:pt idx="10">
                  <c:v>103</c:v>
                </c:pt>
                <c:pt idx="11">
                  <c:v>107</c:v>
                </c:pt>
                <c:pt idx="12">
                  <c:v>108</c:v>
                </c:pt>
                <c:pt idx="13">
                  <c:v>101</c:v>
                </c:pt>
                <c:pt idx="14">
                  <c:v>87</c:v>
                </c:pt>
                <c:pt idx="15">
                  <c:v>68</c:v>
                </c:pt>
                <c:pt idx="16">
                  <c:v>50</c:v>
                </c:pt>
                <c:pt idx="17">
                  <c:v>39</c:v>
                </c:pt>
                <c:pt idx="18">
                  <c:v>36</c:v>
                </c:pt>
                <c:pt idx="19">
                  <c:v>38</c:v>
                </c:pt>
                <c:pt idx="20">
                  <c:v>37</c:v>
                </c:pt>
                <c:pt idx="21">
                  <c:v>34</c:v>
                </c:pt>
                <c:pt idx="22">
                  <c:v>38</c:v>
                </c:pt>
                <c:pt idx="23">
                  <c:v>41</c:v>
                </c:pt>
                <c:pt idx="24">
                  <c:v>35</c:v>
                </c:pt>
                <c:pt idx="25">
                  <c:v>24</c:v>
                </c:pt>
                <c:pt idx="26">
                  <c:v>17</c:v>
                </c:pt>
                <c:pt idx="27">
                  <c:v>22</c:v>
                </c:pt>
                <c:pt idx="28">
                  <c:v>27</c:v>
                </c:pt>
                <c:pt idx="29">
                  <c:v>29</c:v>
                </c:pt>
                <c:pt idx="30">
                  <c:v>29</c:v>
                </c:pt>
                <c:pt idx="31">
                  <c:v>28</c:v>
                </c:pt>
                <c:pt idx="32">
                  <c:v>21</c:v>
                </c:pt>
                <c:pt idx="33">
                  <c:v>128</c:v>
                </c:pt>
                <c:pt idx="34">
                  <c:v>221</c:v>
                </c:pt>
                <c:pt idx="35">
                  <c:v>213</c:v>
                </c:pt>
                <c:pt idx="36">
                  <c:v>244</c:v>
                </c:pt>
                <c:pt idx="37">
                  <c:v>359</c:v>
                </c:pt>
                <c:pt idx="38">
                  <c:v>303</c:v>
                </c:pt>
                <c:pt idx="39">
                  <c:v>280</c:v>
                </c:pt>
                <c:pt idx="40">
                  <c:v>237</c:v>
                </c:pt>
                <c:pt idx="41">
                  <c:v>141</c:v>
                </c:pt>
                <c:pt idx="42">
                  <c:v>118</c:v>
                </c:pt>
                <c:pt idx="43">
                  <c:v>95</c:v>
                </c:pt>
                <c:pt idx="44">
                  <c:v>67</c:v>
                </c:pt>
                <c:pt idx="45">
                  <c:v>50</c:v>
                </c:pt>
                <c:pt idx="46">
                  <c:v>71</c:v>
                </c:pt>
                <c:pt idx="47">
                  <c:v>64</c:v>
                </c:pt>
                <c:pt idx="48">
                  <c:v>84</c:v>
                </c:pt>
                <c:pt idx="49">
                  <c:v>94</c:v>
                </c:pt>
                <c:pt idx="50">
                  <c:v>75</c:v>
                </c:pt>
                <c:pt idx="51">
                  <c:v>77</c:v>
                </c:pt>
                <c:pt idx="52">
                  <c:v>76</c:v>
                </c:pt>
                <c:pt idx="53">
                  <c:v>72</c:v>
                </c:pt>
                <c:pt idx="54">
                  <c:v>83</c:v>
                </c:pt>
                <c:pt idx="55">
                  <c:v>94</c:v>
                </c:pt>
                <c:pt idx="56">
                  <c:v>90</c:v>
                </c:pt>
                <c:pt idx="57">
                  <c:v>87</c:v>
                </c:pt>
                <c:pt idx="58">
                  <c:v>83</c:v>
                </c:pt>
                <c:pt idx="59">
                  <c:v>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B03-4926-B296-53DBB78A0B4F}"/>
            </c:ext>
          </c:extLst>
        </c:ser>
        <c:ser>
          <c:idx val="1"/>
          <c:order val="1"/>
          <c:tx>
            <c:strRef>
              <c:f>'240417_아젤리아(T1)_DSV'!$H$1</c:f>
              <c:strCache>
                <c:ptCount val="1"/>
                <c:pt idx="0">
                  <c:v>raw_acc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val>
            <c:numRef>
              <c:f>'240417_아젤리아(T1)_DSV'!$H$155611:$H$155670</c:f>
              <c:numCache>
                <c:formatCode>General</c:formatCode>
                <c:ptCount val="60"/>
                <c:pt idx="0">
                  <c:v>64</c:v>
                </c:pt>
                <c:pt idx="1">
                  <c:v>71</c:v>
                </c:pt>
                <c:pt idx="2">
                  <c:v>81</c:v>
                </c:pt>
                <c:pt idx="3">
                  <c:v>82</c:v>
                </c:pt>
                <c:pt idx="4">
                  <c:v>81</c:v>
                </c:pt>
                <c:pt idx="5">
                  <c:v>90</c:v>
                </c:pt>
                <c:pt idx="6">
                  <c:v>97</c:v>
                </c:pt>
                <c:pt idx="7">
                  <c:v>96</c:v>
                </c:pt>
                <c:pt idx="8">
                  <c:v>101</c:v>
                </c:pt>
                <c:pt idx="9">
                  <c:v>106</c:v>
                </c:pt>
                <c:pt idx="10">
                  <c:v>110</c:v>
                </c:pt>
                <c:pt idx="11">
                  <c:v>113</c:v>
                </c:pt>
                <c:pt idx="12">
                  <c:v>105</c:v>
                </c:pt>
                <c:pt idx="13">
                  <c:v>84</c:v>
                </c:pt>
                <c:pt idx="14">
                  <c:v>60</c:v>
                </c:pt>
                <c:pt idx="15">
                  <c:v>42</c:v>
                </c:pt>
                <c:pt idx="16">
                  <c:v>38</c:v>
                </c:pt>
                <c:pt idx="17">
                  <c:v>43</c:v>
                </c:pt>
                <c:pt idx="18">
                  <c:v>44</c:v>
                </c:pt>
                <c:pt idx="19">
                  <c:v>42</c:v>
                </c:pt>
                <c:pt idx="20">
                  <c:v>32</c:v>
                </c:pt>
                <c:pt idx="21">
                  <c:v>41</c:v>
                </c:pt>
                <c:pt idx="22">
                  <c:v>53</c:v>
                </c:pt>
                <c:pt idx="23">
                  <c:v>43</c:v>
                </c:pt>
                <c:pt idx="24">
                  <c:v>35</c:v>
                </c:pt>
                <c:pt idx="25">
                  <c:v>23</c:v>
                </c:pt>
                <c:pt idx="26">
                  <c:v>32</c:v>
                </c:pt>
                <c:pt idx="27">
                  <c:v>37</c:v>
                </c:pt>
                <c:pt idx="28">
                  <c:v>35</c:v>
                </c:pt>
                <c:pt idx="29">
                  <c:v>32</c:v>
                </c:pt>
                <c:pt idx="30">
                  <c:v>30</c:v>
                </c:pt>
                <c:pt idx="31">
                  <c:v>23</c:v>
                </c:pt>
                <c:pt idx="32">
                  <c:v>46</c:v>
                </c:pt>
                <c:pt idx="33">
                  <c:v>481</c:v>
                </c:pt>
                <c:pt idx="34">
                  <c:v>212</c:v>
                </c:pt>
                <c:pt idx="35">
                  <c:v>313</c:v>
                </c:pt>
                <c:pt idx="36">
                  <c:v>570</c:v>
                </c:pt>
                <c:pt idx="37">
                  <c:v>603</c:v>
                </c:pt>
                <c:pt idx="38">
                  <c:v>521</c:v>
                </c:pt>
                <c:pt idx="39">
                  <c:v>375</c:v>
                </c:pt>
                <c:pt idx="40">
                  <c:v>86</c:v>
                </c:pt>
                <c:pt idx="41">
                  <c:v>88</c:v>
                </c:pt>
                <c:pt idx="42">
                  <c:v>261</c:v>
                </c:pt>
                <c:pt idx="43">
                  <c:v>319</c:v>
                </c:pt>
                <c:pt idx="44">
                  <c:v>153</c:v>
                </c:pt>
                <c:pt idx="45">
                  <c:v>123</c:v>
                </c:pt>
                <c:pt idx="46">
                  <c:v>74</c:v>
                </c:pt>
                <c:pt idx="47">
                  <c:v>50</c:v>
                </c:pt>
                <c:pt idx="48">
                  <c:v>170</c:v>
                </c:pt>
                <c:pt idx="49">
                  <c:v>67</c:v>
                </c:pt>
                <c:pt idx="50">
                  <c:v>88</c:v>
                </c:pt>
                <c:pt idx="51">
                  <c:v>87</c:v>
                </c:pt>
                <c:pt idx="52">
                  <c:v>63</c:v>
                </c:pt>
                <c:pt idx="53">
                  <c:v>80</c:v>
                </c:pt>
                <c:pt idx="54">
                  <c:v>113</c:v>
                </c:pt>
                <c:pt idx="55">
                  <c:v>97</c:v>
                </c:pt>
                <c:pt idx="56">
                  <c:v>78</c:v>
                </c:pt>
                <c:pt idx="57">
                  <c:v>90</c:v>
                </c:pt>
                <c:pt idx="58">
                  <c:v>71</c:v>
                </c:pt>
                <c:pt idx="59">
                  <c:v>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B03-4926-B296-53DBB78A0B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595114352"/>
        <c:axId val="1595116016"/>
      </c:lineChart>
      <c:catAx>
        <c:axId val="1595114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595116016"/>
        <c:crosses val="autoZero"/>
        <c:auto val="1"/>
        <c:lblAlgn val="ctr"/>
        <c:lblOffset val="100"/>
        <c:noMultiLvlLbl val="0"/>
      </c:catAx>
      <c:valAx>
        <c:axId val="1595116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595114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배달의민족 주아" panose="02020603020101020101" pitchFamily="18" charset="-127"/>
          <a:ea typeface="배달의민족 주아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r>
              <a:rPr lang="ko-KR"/>
              <a:t>쿠리타한수 </a:t>
            </a:r>
            <a:r>
              <a:rPr lang="en-US"/>
              <a:t>(</a:t>
            </a:r>
            <a:r>
              <a:rPr lang="ko-KR"/>
              <a:t>기흥 </a:t>
            </a:r>
            <a:r>
              <a:rPr lang="en-US"/>
              <a:t>NRD-K </a:t>
            </a:r>
            <a:r>
              <a:rPr lang="ko-KR"/>
              <a:t>초순수</a:t>
            </a:r>
            <a:r>
              <a:rPr lang="en-US"/>
              <a:t>)</a:t>
            </a:r>
            <a:br>
              <a:rPr lang="en-US"/>
            </a:br>
            <a:r>
              <a:rPr lang="en-US"/>
              <a:t>(Ver=230704_C3_1.3.0)</a:t>
            </a:r>
            <a:endParaRPr lang="ko-K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'240906_쿠리타한수(1)_DSV'!$H$1</c:f>
              <c:strCache>
                <c:ptCount val="1"/>
                <c:pt idx="0">
                  <c:v>lpf_acc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'240906_쿠리타한수(1)_DSV'!$H$2:$H$101925</c:f>
              <c:numCache>
                <c:formatCode>General</c:formatCode>
                <c:ptCount val="300"/>
                <c:pt idx="0">
                  <c:v>97</c:v>
                </c:pt>
                <c:pt idx="1">
                  <c:v>96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96</c:v>
                </c:pt>
                <c:pt idx="6">
                  <c:v>94</c:v>
                </c:pt>
                <c:pt idx="7">
                  <c:v>94</c:v>
                </c:pt>
                <c:pt idx="8">
                  <c:v>94</c:v>
                </c:pt>
                <c:pt idx="9">
                  <c:v>94</c:v>
                </c:pt>
                <c:pt idx="10">
                  <c:v>94</c:v>
                </c:pt>
                <c:pt idx="11">
                  <c:v>93</c:v>
                </c:pt>
                <c:pt idx="12">
                  <c:v>94</c:v>
                </c:pt>
                <c:pt idx="13">
                  <c:v>95</c:v>
                </c:pt>
                <c:pt idx="14">
                  <c:v>94</c:v>
                </c:pt>
                <c:pt idx="15">
                  <c:v>95</c:v>
                </c:pt>
                <c:pt idx="16">
                  <c:v>96</c:v>
                </c:pt>
                <c:pt idx="17">
                  <c:v>96</c:v>
                </c:pt>
                <c:pt idx="18">
                  <c:v>94</c:v>
                </c:pt>
                <c:pt idx="19">
                  <c:v>94</c:v>
                </c:pt>
                <c:pt idx="20">
                  <c:v>93</c:v>
                </c:pt>
                <c:pt idx="21">
                  <c:v>93</c:v>
                </c:pt>
                <c:pt idx="22">
                  <c:v>93</c:v>
                </c:pt>
                <c:pt idx="23">
                  <c:v>93</c:v>
                </c:pt>
                <c:pt idx="24">
                  <c:v>93</c:v>
                </c:pt>
                <c:pt idx="25">
                  <c:v>93</c:v>
                </c:pt>
                <c:pt idx="26">
                  <c:v>93</c:v>
                </c:pt>
                <c:pt idx="27">
                  <c:v>94</c:v>
                </c:pt>
                <c:pt idx="28">
                  <c:v>97</c:v>
                </c:pt>
                <c:pt idx="29">
                  <c:v>96</c:v>
                </c:pt>
                <c:pt idx="30">
                  <c:v>95</c:v>
                </c:pt>
                <c:pt idx="31">
                  <c:v>95</c:v>
                </c:pt>
                <c:pt idx="32">
                  <c:v>95</c:v>
                </c:pt>
                <c:pt idx="33">
                  <c:v>95</c:v>
                </c:pt>
                <c:pt idx="34">
                  <c:v>95</c:v>
                </c:pt>
                <c:pt idx="35">
                  <c:v>94</c:v>
                </c:pt>
                <c:pt idx="36">
                  <c:v>94</c:v>
                </c:pt>
                <c:pt idx="37">
                  <c:v>94</c:v>
                </c:pt>
                <c:pt idx="38">
                  <c:v>93</c:v>
                </c:pt>
                <c:pt idx="39">
                  <c:v>92</c:v>
                </c:pt>
                <c:pt idx="40">
                  <c:v>94</c:v>
                </c:pt>
                <c:pt idx="41">
                  <c:v>94</c:v>
                </c:pt>
                <c:pt idx="42">
                  <c:v>94</c:v>
                </c:pt>
                <c:pt idx="43">
                  <c:v>95</c:v>
                </c:pt>
                <c:pt idx="44">
                  <c:v>99</c:v>
                </c:pt>
                <c:pt idx="45">
                  <c:v>100</c:v>
                </c:pt>
                <c:pt idx="46">
                  <c:v>97</c:v>
                </c:pt>
                <c:pt idx="47">
                  <c:v>92</c:v>
                </c:pt>
                <c:pt idx="48">
                  <c:v>90</c:v>
                </c:pt>
                <c:pt idx="49">
                  <c:v>89</c:v>
                </c:pt>
                <c:pt idx="50">
                  <c:v>89</c:v>
                </c:pt>
                <c:pt idx="51">
                  <c:v>90</c:v>
                </c:pt>
                <c:pt idx="52">
                  <c:v>92</c:v>
                </c:pt>
                <c:pt idx="53">
                  <c:v>94</c:v>
                </c:pt>
                <c:pt idx="54">
                  <c:v>95</c:v>
                </c:pt>
                <c:pt idx="55">
                  <c:v>95</c:v>
                </c:pt>
                <c:pt idx="56">
                  <c:v>95</c:v>
                </c:pt>
                <c:pt idx="57">
                  <c:v>97</c:v>
                </c:pt>
                <c:pt idx="58">
                  <c:v>98</c:v>
                </c:pt>
                <c:pt idx="59">
                  <c:v>98</c:v>
                </c:pt>
                <c:pt idx="60">
                  <c:v>100</c:v>
                </c:pt>
                <c:pt idx="61">
                  <c:v>105</c:v>
                </c:pt>
                <c:pt idx="62">
                  <c:v>110</c:v>
                </c:pt>
                <c:pt idx="63">
                  <c:v>110</c:v>
                </c:pt>
                <c:pt idx="64">
                  <c:v>109</c:v>
                </c:pt>
                <c:pt idx="65">
                  <c:v>110</c:v>
                </c:pt>
                <c:pt idx="66">
                  <c:v>109</c:v>
                </c:pt>
                <c:pt idx="67">
                  <c:v>107</c:v>
                </c:pt>
                <c:pt idx="68">
                  <c:v>105</c:v>
                </c:pt>
                <c:pt idx="69">
                  <c:v>102</c:v>
                </c:pt>
                <c:pt idx="70">
                  <c:v>102</c:v>
                </c:pt>
                <c:pt idx="71">
                  <c:v>100</c:v>
                </c:pt>
                <c:pt idx="72">
                  <c:v>97</c:v>
                </c:pt>
                <c:pt idx="73">
                  <c:v>97</c:v>
                </c:pt>
                <c:pt idx="74">
                  <c:v>101</c:v>
                </c:pt>
                <c:pt idx="75">
                  <c:v>105</c:v>
                </c:pt>
                <c:pt idx="76">
                  <c:v>105</c:v>
                </c:pt>
                <c:pt idx="77">
                  <c:v>104</c:v>
                </c:pt>
                <c:pt idx="78">
                  <c:v>107</c:v>
                </c:pt>
                <c:pt idx="79">
                  <c:v>108</c:v>
                </c:pt>
                <c:pt idx="80">
                  <c:v>105</c:v>
                </c:pt>
                <c:pt idx="81">
                  <c:v>103</c:v>
                </c:pt>
                <c:pt idx="82">
                  <c:v>100</c:v>
                </c:pt>
                <c:pt idx="83">
                  <c:v>97</c:v>
                </c:pt>
                <c:pt idx="84">
                  <c:v>93</c:v>
                </c:pt>
                <c:pt idx="85">
                  <c:v>90</c:v>
                </c:pt>
                <c:pt idx="86">
                  <c:v>88</c:v>
                </c:pt>
                <c:pt idx="87">
                  <c:v>87</c:v>
                </c:pt>
                <c:pt idx="88">
                  <c:v>87</c:v>
                </c:pt>
                <c:pt idx="89">
                  <c:v>88</c:v>
                </c:pt>
                <c:pt idx="90">
                  <c:v>88</c:v>
                </c:pt>
                <c:pt idx="91">
                  <c:v>87</c:v>
                </c:pt>
                <c:pt idx="92">
                  <c:v>86</c:v>
                </c:pt>
                <c:pt idx="93">
                  <c:v>86</c:v>
                </c:pt>
                <c:pt idx="94">
                  <c:v>88</c:v>
                </c:pt>
                <c:pt idx="95">
                  <c:v>90</c:v>
                </c:pt>
                <c:pt idx="96">
                  <c:v>93</c:v>
                </c:pt>
                <c:pt idx="97">
                  <c:v>100</c:v>
                </c:pt>
                <c:pt idx="98">
                  <c:v>108</c:v>
                </c:pt>
                <c:pt idx="99">
                  <c:v>115</c:v>
                </c:pt>
                <c:pt idx="100">
                  <c:v>120</c:v>
                </c:pt>
                <c:pt idx="101">
                  <c:v>125</c:v>
                </c:pt>
                <c:pt idx="102">
                  <c:v>127</c:v>
                </c:pt>
                <c:pt idx="103">
                  <c:v>124</c:v>
                </c:pt>
                <c:pt idx="104">
                  <c:v>117</c:v>
                </c:pt>
                <c:pt idx="105">
                  <c:v>109</c:v>
                </c:pt>
                <c:pt idx="106">
                  <c:v>102</c:v>
                </c:pt>
                <c:pt idx="107">
                  <c:v>95</c:v>
                </c:pt>
                <c:pt idx="108">
                  <c:v>89</c:v>
                </c:pt>
                <c:pt idx="109">
                  <c:v>85</c:v>
                </c:pt>
                <c:pt idx="110">
                  <c:v>80</c:v>
                </c:pt>
                <c:pt idx="111">
                  <c:v>73</c:v>
                </c:pt>
                <c:pt idx="112">
                  <c:v>65</c:v>
                </c:pt>
                <c:pt idx="113">
                  <c:v>60</c:v>
                </c:pt>
                <c:pt idx="114">
                  <c:v>61</c:v>
                </c:pt>
                <c:pt idx="115">
                  <c:v>65</c:v>
                </c:pt>
                <c:pt idx="116">
                  <c:v>66</c:v>
                </c:pt>
                <c:pt idx="117">
                  <c:v>65</c:v>
                </c:pt>
                <c:pt idx="118">
                  <c:v>65</c:v>
                </c:pt>
                <c:pt idx="119">
                  <c:v>68</c:v>
                </c:pt>
                <c:pt idx="120">
                  <c:v>73</c:v>
                </c:pt>
                <c:pt idx="121">
                  <c:v>83</c:v>
                </c:pt>
                <c:pt idx="122">
                  <c:v>91</c:v>
                </c:pt>
                <c:pt idx="123">
                  <c:v>94</c:v>
                </c:pt>
                <c:pt idx="124">
                  <c:v>93</c:v>
                </c:pt>
                <c:pt idx="125">
                  <c:v>96</c:v>
                </c:pt>
                <c:pt idx="126">
                  <c:v>103</c:v>
                </c:pt>
                <c:pt idx="127">
                  <c:v>112</c:v>
                </c:pt>
                <c:pt idx="128">
                  <c:v>118</c:v>
                </c:pt>
                <c:pt idx="129">
                  <c:v>119</c:v>
                </c:pt>
                <c:pt idx="130">
                  <c:v>120</c:v>
                </c:pt>
                <c:pt idx="131">
                  <c:v>121</c:v>
                </c:pt>
                <c:pt idx="132">
                  <c:v>119</c:v>
                </c:pt>
                <c:pt idx="133">
                  <c:v>114</c:v>
                </c:pt>
                <c:pt idx="134">
                  <c:v>109</c:v>
                </c:pt>
                <c:pt idx="135">
                  <c:v>106</c:v>
                </c:pt>
                <c:pt idx="136">
                  <c:v>103</c:v>
                </c:pt>
                <c:pt idx="137">
                  <c:v>101</c:v>
                </c:pt>
                <c:pt idx="138">
                  <c:v>100</c:v>
                </c:pt>
                <c:pt idx="139">
                  <c:v>100</c:v>
                </c:pt>
                <c:pt idx="140">
                  <c:v>101</c:v>
                </c:pt>
                <c:pt idx="141">
                  <c:v>101</c:v>
                </c:pt>
                <c:pt idx="142">
                  <c:v>99</c:v>
                </c:pt>
                <c:pt idx="143">
                  <c:v>98</c:v>
                </c:pt>
                <c:pt idx="144">
                  <c:v>98</c:v>
                </c:pt>
                <c:pt idx="145">
                  <c:v>100</c:v>
                </c:pt>
                <c:pt idx="146">
                  <c:v>102</c:v>
                </c:pt>
                <c:pt idx="147">
                  <c:v>105</c:v>
                </c:pt>
                <c:pt idx="148">
                  <c:v>106</c:v>
                </c:pt>
                <c:pt idx="149">
                  <c:v>106</c:v>
                </c:pt>
                <c:pt idx="150">
                  <c:v>104</c:v>
                </c:pt>
                <c:pt idx="151">
                  <c:v>102</c:v>
                </c:pt>
                <c:pt idx="152">
                  <c:v>101</c:v>
                </c:pt>
                <c:pt idx="153">
                  <c:v>102</c:v>
                </c:pt>
                <c:pt idx="154">
                  <c:v>103</c:v>
                </c:pt>
                <c:pt idx="155">
                  <c:v>100</c:v>
                </c:pt>
                <c:pt idx="156">
                  <c:v>96</c:v>
                </c:pt>
                <c:pt idx="157">
                  <c:v>94</c:v>
                </c:pt>
                <c:pt idx="158">
                  <c:v>94</c:v>
                </c:pt>
                <c:pt idx="159">
                  <c:v>96</c:v>
                </c:pt>
                <c:pt idx="160">
                  <c:v>98</c:v>
                </c:pt>
                <c:pt idx="161">
                  <c:v>101</c:v>
                </c:pt>
                <c:pt idx="162">
                  <c:v>103</c:v>
                </c:pt>
                <c:pt idx="163">
                  <c:v>101</c:v>
                </c:pt>
                <c:pt idx="164">
                  <c:v>96</c:v>
                </c:pt>
                <c:pt idx="165">
                  <c:v>89</c:v>
                </c:pt>
                <c:pt idx="166">
                  <c:v>82</c:v>
                </c:pt>
                <c:pt idx="167">
                  <c:v>78</c:v>
                </c:pt>
                <c:pt idx="168">
                  <c:v>84</c:v>
                </c:pt>
                <c:pt idx="169">
                  <c:v>94</c:v>
                </c:pt>
                <c:pt idx="170">
                  <c:v>100</c:v>
                </c:pt>
                <c:pt idx="171">
                  <c:v>104</c:v>
                </c:pt>
                <c:pt idx="172">
                  <c:v>106</c:v>
                </c:pt>
                <c:pt idx="173">
                  <c:v>105</c:v>
                </c:pt>
                <c:pt idx="174">
                  <c:v>100</c:v>
                </c:pt>
                <c:pt idx="175">
                  <c:v>93</c:v>
                </c:pt>
                <c:pt idx="176">
                  <c:v>88</c:v>
                </c:pt>
                <c:pt idx="177">
                  <c:v>86</c:v>
                </c:pt>
                <c:pt idx="178">
                  <c:v>82</c:v>
                </c:pt>
                <c:pt idx="179">
                  <c:v>77</c:v>
                </c:pt>
                <c:pt idx="180">
                  <c:v>69</c:v>
                </c:pt>
                <c:pt idx="181">
                  <c:v>58</c:v>
                </c:pt>
                <c:pt idx="182">
                  <c:v>50</c:v>
                </c:pt>
                <c:pt idx="183">
                  <c:v>44</c:v>
                </c:pt>
                <c:pt idx="184">
                  <c:v>40</c:v>
                </c:pt>
                <c:pt idx="185">
                  <c:v>40</c:v>
                </c:pt>
                <c:pt idx="186">
                  <c:v>44</c:v>
                </c:pt>
                <c:pt idx="187">
                  <c:v>55</c:v>
                </c:pt>
                <c:pt idx="188">
                  <c:v>67</c:v>
                </c:pt>
                <c:pt idx="189">
                  <c:v>71</c:v>
                </c:pt>
                <c:pt idx="190">
                  <c:v>66</c:v>
                </c:pt>
                <c:pt idx="191">
                  <c:v>58</c:v>
                </c:pt>
                <c:pt idx="192">
                  <c:v>49</c:v>
                </c:pt>
                <c:pt idx="193">
                  <c:v>36</c:v>
                </c:pt>
                <c:pt idx="194">
                  <c:v>27</c:v>
                </c:pt>
                <c:pt idx="195">
                  <c:v>25</c:v>
                </c:pt>
                <c:pt idx="196">
                  <c:v>25</c:v>
                </c:pt>
                <c:pt idx="197">
                  <c:v>23</c:v>
                </c:pt>
                <c:pt idx="198">
                  <c:v>19</c:v>
                </c:pt>
                <c:pt idx="199">
                  <c:v>113</c:v>
                </c:pt>
                <c:pt idx="200">
                  <c:v>266</c:v>
                </c:pt>
                <c:pt idx="201">
                  <c:v>389</c:v>
                </c:pt>
                <c:pt idx="202">
                  <c:v>364</c:v>
                </c:pt>
                <c:pt idx="203">
                  <c:v>213</c:v>
                </c:pt>
                <c:pt idx="204">
                  <c:v>205</c:v>
                </c:pt>
                <c:pt idx="205">
                  <c:v>201</c:v>
                </c:pt>
                <c:pt idx="206">
                  <c:v>161</c:v>
                </c:pt>
                <c:pt idx="207">
                  <c:v>248</c:v>
                </c:pt>
                <c:pt idx="208">
                  <c:v>258</c:v>
                </c:pt>
                <c:pt idx="209">
                  <c:v>183</c:v>
                </c:pt>
                <c:pt idx="210">
                  <c:v>132</c:v>
                </c:pt>
                <c:pt idx="211">
                  <c:v>108</c:v>
                </c:pt>
                <c:pt idx="212">
                  <c:v>114</c:v>
                </c:pt>
                <c:pt idx="213">
                  <c:v>94</c:v>
                </c:pt>
                <c:pt idx="214">
                  <c:v>46</c:v>
                </c:pt>
                <c:pt idx="215">
                  <c:v>76</c:v>
                </c:pt>
                <c:pt idx="216">
                  <c:v>63</c:v>
                </c:pt>
                <c:pt idx="217">
                  <c:v>52</c:v>
                </c:pt>
                <c:pt idx="218">
                  <c:v>55</c:v>
                </c:pt>
                <c:pt idx="219">
                  <c:v>80</c:v>
                </c:pt>
                <c:pt idx="220">
                  <c:v>102</c:v>
                </c:pt>
                <c:pt idx="221">
                  <c:v>115</c:v>
                </c:pt>
                <c:pt idx="222">
                  <c:v>120</c:v>
                </c:pt>
                <c:pt idx="223">
                  <c:v>112</c:v>
                </c:pt>
                <c:pt idx="224">
                  <c:v>123</c:v>
                </c:pt>
                <c:pt idx="225">
                  <c:v>80</c:v>
                </c:pt>
                <c:pt idx="226">
                  <c:v>79</c:v>
                </c:pt>
                <c:pt idx="227">
                  <c:v>135</c:v>
                </c:pt>
                <c:pt idx="228">
                  <c:v>151</c:v>
                </c:pt>
                <c:pt idx="229">
                  <c:v>158</c:v>
                </c:pt>
                <c:pt idx="230">
                  <c:v>135</c:v>
                </c:pt>
                <c:pt idx="231">
                  <c:v>111</c:v>
                </c:pt>
                <c:pt idx="232">
                  <c:v>100</c:v>
                </c:pt>
                <c:pt idx="233">
                  <c:v>88</c:v>
                </c:pt>
                <c:pt idx="234">
                  <c:v>82</c:v>
                </c:pt>
                <c:pt idx="235">
                  <c:v>77</c:v>
                </c:pt>
                <c:pt idx="236">
                  <c:v>78</c:v>
                </c:pt>
                <c:pt idx="237">
                  <c:v>82</c:v>
                </c:pt>
                <c:pt idx="238">
                  <c:v>85</c:v>
                </c:pt>
                <c:pt idx="239">
                  <c:v>85</c:v>
                </c:pt>
                <c:pt idx="240">
                  <c:v>85</c:v>
                </c:pt>
                <c:pt idx="241">
                  <c:v>86</c:v>
                </c:pt>
                <c:pt idx="242">
                  <c:v>87</c:v>
                </c:pt>
                <c:pt idx="243">
                  <c:v>87</c:v>
                </c:pt>
                <c:pt idx="244">
                  <c:v>89</c:v>
                </c:pt>
                <c:pt idx="245">
                  <c:v>93</c:v>
                </c:pt>
                <c:pt idx="246">
                  <c:v>94</c:v>
                </c:pt>
                <c:pt idx="247">
                  <c:v>93</c:v>
                </c:pt>
                <c:pt idx="248">
                  <c:v>93</c:v>
                </c:pt>
                <c:pt idx="249">
                  <c:v>93</c:v>
                </c:pt>
                <c:pt idx="250">
                  <c:v>94</c:v>
                </c:pt>
                <c:pt idx="251">
                  <c:v>94</c:v>
                </c:pt>
                <c:pt idx="252">
                  <c:v>95</c:v>
                </c:pt>
                <c:pt idx="253">
                  <c:v>95</c:v>
                </c:pt>
                <c:pt idx="254">
                  <c:v>93</c:v>
                </c:pt>
                <c:pt idx="255">
                  <c:v>95</c:v>
                </c:pt>
                <c:pt idx="256">
                  <c:v>95</c:v>
                </c:pt>
                <c:pt idx="257">
                  <c:v>94</c:v>
                </c:pt>
                <c:pt idx="258">
                  <c:v>95</c:v>
                </c:pt>
                <c:pt idx="259">
                  <c:v>95</c:v>
                </c:pt>
                <c:pt idx="260">
                  <c:v>95</c:v>
                </c:pt>
                <c:pt idx="261">
                  <c:v>95</c:v>
                </c:pt>
                <c:pt idx="262">
                  <c:v>99</c:v>
                </c:pt>
                <c:pt idx="263">
                  <c:v>101</c:v>
                </c:pt>
                <c:pt idx="264">
                  <c:v>99</c:v>
                </c:pt>
                <c:pt idx="265">
                  <c:v>97</c:v>
                </c:pt>
                <c:pt idx="266">
                  <c:v>95</c:v>
                </c:pt>
                <c:pt idx="267">
                  <c:v>94</c:v>
                </c:pt>
                <c:pt idx="268">
                  <c:v>94</c:v>
                </c:pt>
                <c:pt idx="269">
                  <c:v>94</c:v>
                </c:pt>
                <c:pt idx="270">
                  <c:v>94</c:v>
                </c:pt>
                <c:pt idx="271">
                  <c:v>95</c:v>
                </c:pt>
                <c:pt idx="272">
                  <c:v>97</c:v>
                </c:pt>
                <c:pt idx="273">
                  <c:v>99</c:v>
                </c:pt>
                <c:pt idx="274">
                  <c:v>98</c:v>
                </c:pt>
                <c:pt idx="275">
                  <c:v>97</c:v>
                </c:pt>
                <c:pt idx="276">
                  <c:v>97</c:v>
                </c:pt>
                <c:pt idx="277">
                  <c:v>96</c:v>
                </c:pt>
                <c:pt idx="278">
                  <c:v>96</c:v>
                </c:pt>
                <c:pt idx="279">
                  <c:v>95</c:v>
                </c:pt>
                <c:pt idx="280">
                  <c:v>94</c:v>
                </c:pt>
                <c:pt idx="281">
                  <c:v>94</c:v>
                </c:pt>
                <c:pt idx="282">
                  <c:v>94</c:v>
                </c:pt>
                <c:pt idx="283">
                  <c:v>94</c:v>
                </c:pt>
                <c:pt idx="284">
                  <c:v>95</c:v>
                </c:pt>
                <c:pt idx="285">
                  <c:v>95</c:v>
                </c:pt>
                <c:pt idx="286">
                  <c:v>95</c:v>
                </c:pt>
                <c:pt idx="287">
                  <c:v>95</c:v>
                </c:pt>
                <c:pt idx="288">
                  <c:v>95</c:v>
                </c:pt>
                <c:pt idx="289">
                  <c:v>95</c:v>
                </c:pt>
                <c:pt idx="290">
                  <c:v>96</c:v>
                </c:pt>
                <c:pt idx="291">
                  <c:v>96</c:v>
                </c:pt>
                <c:pt idx="292">
                  <c:v>96</c:v>
                </c:pt>
                <c:pt idx="293">
                  <c:v>95</c:v>
                </c:pt>
                <c:pt idx="294">
                  <c:v>95</c:v>
                </c:pt>
                <c:pt idx="295">
                  <c:v>96</c:v>
                </c:pt>
                <c:pt idx="296">
                  <c:v>95</c:v>
                </c:pt>
                <c:pt idx="297">
                  <c:v>95</c:v>
                </c:pt>
                <c:pt idx="298">
                  <c:v>95</c:v>
                </c:pt>
                <c:pt idx="299">
                  <c:v>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4DD-433D-AFC7-A9FCCC19FEC9}"/>
            </c:ext>
          </c:extLst>
        </c:ser>
        <c:ser>
          <c:idx val="1"/>
          <c:order val="1"/>
          <c:tx>
            <c:strRef>
              <c:f>'240906_쿠리타한수(1)_DSV'!$I$1</c:f>
              <c:strCache>
                <c:ptCount val="1"/>
                <c:pt idx="0">
                  <c:v>raw_acc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val>
            <c:numRef>
              <c:f>'240906_쿠리타한수(1)_DSV'!$I$2:$I$101925</c:f>
              <c:numCache>
                <c:formatCode>General</c:formatCode>
                <c:ptCount val="300"/>
                <c:pt idx="0">
                  <c:v>98</c:v>
                </c:pt>
                <c:pt idx="1">
                  <c:v>92</c:v>
                </c:pt>
                <c:pt idx="2">
                  <c:v>92</c:v>
                </c:pt>
                <c:pt idx="3">
                  <c:v>98</c:v>
                </c:pt>
                <c:pt idx="4">
                  <c:v>98</c:v>
                </c:pt>
                <c:pt idx="5">
                  <c:v>93</c:v>
                </c:pt>
                <c:pt idx="6">
                  <c:v>93</c:v>
                </c:pt>
                <c:pt idx="7">
                  <c:v>94</c:v>
                </c:pt>
                <c:pt idx="8">
                  <c:v>94</c:v>
                </c:pt>
                <c:pt idx="9">
                  <c:v>95</c:v>
                </c:pt>
                <c:pt idx="10">
                  <c:v>93</c:v>
                </c:pt>
                <c:pt idx="11">
                  <c:v>93</c:v>
                </c:pt>
                <c:pt idx="12">
                  <c:v>98</c:v>
                </c:pt>
                <c:pt idx="13">
                  <c:v>93</c:v>
                </c:pt>
                <c:pt idx="14">
                  <c:v>93</c:v>
                </c:pt>
                <c:pt idx="15">
                  <c:v>98</c:v>
                </c:pt>
                <c:pt idx="16">
                  <c:v>98</c:v>
                </c:pt>
                <c:pt idx="17">
                  <c:v>92</c:v>
                </c:pt>
                <c:pt idx="18">
                  <c:v>93</c:v>
                </c:pt>
                <c:pt idx="19">
                  <c:v>93</c:v>
                </c:pt>
                <c:pt idx="20">
                  <c:v>93</c:v>
                </c:pt>
                <c:pt idx="21">
                  <c:v>93</c:v>
                </c:pt>
                <c:pt idx="22">
                  <c:v>93</c:v>
                </c:pt>
                <c:pt idx="23">
                  <c:v>93</c:v>
                </c:pt>
                <c:pt idx="24">
                  <c:v>93</c:v>
                </c:pt>
                <c:pt idx="25">
                  <c:v>93</c:v>
                </c:pt>
                <c:pt idx="26">
                  <c:v>93</c:v>
                </c:pt>
                <c:pt idx="27">
                  <c:v>99</c:v>
                </c:pt>
                <c:pt idx="28">
                  <c:v>99</c:v>
                </c:pt>
                <c:pt idx="29">
                  <c:v>94</c:v>
                </c:pt>
                <c:pt idx="30">
                  <c:v>94</c:v>
                </c:pt>
                <c:pt idx="31">
                  <c:v>95</c:v>
                </c:pt>
                <c:pt idx="32">
                  <c:v>95</c:v>
                </c:pt>
                <c:pt idx="33">
                  <c:v>94</c:v>
                </c:pt>
                <c:pt idx="34">
                  <c:v>94</c:v>
                </c:pt>
                <c:pt idx="35">
                  <c:v>94</c:v>
                </c:pt>
                <c:pt idx="36">
                  <c:v>93</c:v>
                </c:pt>
                <c:pt idx="37">
                  <c:v>94</c:v>
                </c:pt>
                <c:pt idx="38">
                  <c:v>90</c:v>
                </c:pt>
                <c:pt idx="39">
                  <c:v>94</c:v>
                </c:pt>
                <c:pt idx="40">
                  <c:v>97</c:v>
                </c:pt>
                <c:pt idx="41">
                  <c:v>92</c:v>
                </c:pt>
                <c:pt idx="42">
                  <c:v>95</c:v>
                </c:pt>
                <c:pt idx="43">
                  <c:v>100</c:v>
                </c:pt>
                <c:pt idx="44">
                  <c:v>106</c:v>
                </c:pt>
                <c:pt idx="45">
                  <c:v>97</c:v>
                </c:pt>
                <c:pt idx="46">
                  <c:v>89</c:v>
                </c:pt>
                <c:pt idx="47">
                  <c:v>85</c:v>
                </c:pt>
                <c:pt idx="48">
                  <c:v>91</c:v>
                </c:pt>
                <c:pt idx="49">
                  <c:v>86</c:v>
                </c:pt>
                <c:pt idx="50">
                  <c:v>91</c:v>
                </c:pt>
                <c:pt idx="51">
                  <c:v>94</c:v>
                </c:pt>
                <c:pt idx="52">
                  <c:v>96</c:v>
                </c:pt>
                <c:pt idx="53">
                  <c:v>96</c:v>
                </c:pt>
                <c:pt idx="54">
                  <c:v>97</c:v>
                </c:pt>
                <c:pt idx="55">
                  <c:v>93</c:v>
                </c:pt>
                <c:pt idx="56">
                  <c:v>98</c:v>
                </c:pt>
                <c:pt idx="57">
                  <c:v>100</c:v>
                </c:pt>
                <c:pt idx="58">
                  <c:v>99</c:v>
                </c:pt>
                <c:pt idx="59">
                  <c:v>98</c:v>
                </c:pt>
                <c:pt idx="60">
                  <c:v>107</c:v>
                </c:pt>
                <c:pt idx="61">
                  <c:v>115</c:v>
                </c:pt>
                <c:pt idx="62">
                  <c:v>115</c:v>
                </c:pt>
                <c:pt idx="63">
                  <c:v>108</c:v>
                </c:pt>
                <c:pt idx="64">
                  <c:v>111</c:v>
                </c:pt>
                <c:pt idx="65">
                  <c:v>111</c:v>
                </c:pt>
                <c:pt idx="66">
                  <c:v>106</c:v>
                </c:pt>
                <c:pt idx="67">
                  <c:v>105</c:v>
                </c:pt>
                <c:pt idx="68">
                  <c:v>100</c:v>
                </c:pt>
                <c:pt idx="69">
                  <c:v>100</c:v>
                </c:pt>
                <c:pt idx="70">
                  <c:v>101</c:v>
                </c:pt>
                <c:pt idx="71">
                  <c:v>94</c:v>
                </c:pt>
                <c:pt idx="72">
                  <c:v>94</c:v>
                </c:pt>
                <c:pt idx="73">
                  <c:v>103</c:v>
                </c:pt>
                <c:pt idx="74">
                  <c:v>110</c:v>
                </c:pt>
                <c:pt idx="75">
                  <c:v>109</c:v>
                </c:pt>
                <c:pt idx="76">
                  <c:v>99</c:v>
                </c:pt>
                <c:pt idx="77">
                  <c:v>109</c:v>
                </c:pt>
                <c:pt idx="78">
                  <c:v>113</c:v>
                </c:pt>
                <c:pt idx="79">
                  <c:v>105</c:v>
                </c:pt>
                <c:pt idx="80">
                  <c:v>100</c:v>
                </c:pt>
                <c:pt idx="81">
                  <c:v>100</c:v>
                </c:pt>
                <c:pt idx="82">
                  <c:v>96</c:v>
                </c:pt>
                <c:pt idx="83">
                  <c:v>91</c:v>
                </c:pt>
                <c:pt idx="84">
                  <c:v>86</c:v>
                </c:pt>
                <c:pt idx="85">
                  <c:v>87</c:v>
                </c:pt>
                <c:pt idx="86">
                  <c:v>88</c:v>
                </c:pt>
                <c:pt idx="87">
                  <c:v>85</c:v>
                </c:pt>
                <c:pt idx="88">
                  <c:v>90</c:v>
                </c:pt>
                <c:pt idx="89">
                  <c:v>90</c:v>
                </c:pt>
                <c:pt idx="90">
                  <c:v>85</c:v>
                </c:pt>
                <c:pt idx="91">
                  <c:v>86</c:v>
                </c:pt>
                <c:pt idx="92">
                  <c:v>86</c:v>
                </c:pt>
                <c:pt idx="93">
                  <c:v>87</c:v>
                </c:pt>
                <c:pt idx="94">
                  <c:v>93</c:v>
                </c:pt>
                <c:pt idx="95">
                  <c:v>94</c:v>
                </c:pt>
                <c:pt idx="96">
                  <c:v>100</c:v>
                </c:pt>
                <c:pt idx="97">
                  <c:v>112</c:v>
                </c:pt>
                <c:pt idx="98">
                  <c:v>123</c:v>
                </c:pt>
                <c:pt idx="99">
                  <c:v>124</c:v>
                </c:pt>
                <c:pt idx="100">
                  <c:v>130</c:v>
                </c:pt>
                <c:pt idx="101">
                  <c:v>131</c:v>
                </c:pt>
                <c:pt idx="102">
                  <c:v>128</c:v>
                </c:pt>
                <c:pt idx="103">
                  <c:v>115</c:v>
                </c:pt>
                <c:pt idx="104">
                  <c:v>102</c:v>
                </c:pt>
                <c:pt idx="105">
                  <c:v>97</c:v>
                </c:pt>
                <c:pt idx="106">
                  <c:v>91</c:v>
                </c:pt>
                <c:pt idx="107">
                  <c:v>84</c:v>
                </c:pt>
                <c:pt idx="108">
                  <c:v>81</c:v>
                </c:pt>
                <c:pt idx="109">
                  <c:v>80</c:v>
                </c:pt>
                <c:pt idx="110">
                  <c:v>71</c:v>
                </c:pt>
                <c:pt idx="111">
                  <c:v>59</c:v>
                </c:pt>
                <c:pt idx="112">
                  <c:v>53</c:v>
                </c:pt>
                <c:pt idx="113">
                  <c:v>56</c:v>
                </c:pt>
                <c:pt idx="114">
                  <c:v>68</c:v>
                </c:pt>
                <c:pt idx="115">
                  <c:v>71</c:v>
                </c:pt>
                <c:pt idx="116">
                  <c:v>65</c:v>
                </c:pt>
                <c:pt idx="117">
                  <c:v>63</c:v>
                </c:pt>
                <c:pt idx="118">
                  <c:v>67</c:v>
                </c:pt>
                <c:pt idx="119">
                  <c:v>75</c:v>
                </c:pt>
                <c:pt idx="120">
                  <c:v>85</c:v>
                </c:pt>
                <c:pt idx="121">
                  <c:v>101</c:v>
                </c:pt>
                <c:pt idx="122">
                  <c:v>100</c:v>
                </c:pt>
                <c:pt idx="123">
                  <c:v>92</c:v>
                </c:pt>
                <c:pt idx="124">
                  <c:v>92</c:v>
                </c:pt>
                <c:pt idx="125">
                  <c:v>105</c:v>
                </c:pt>
                <c:pt idx="126">
                  <c:v>116</c:v>
                </c:pt>
                <c:pt idx="127">
                  <c:v>128</c:v>
                </c:pt>
                <c:pt idx="128">
                  <c:v>123</c:v>
                </c:pt>
                <c:pt idx="129">
                  <c:v>118</c:v>
                </c:pt>
                <c:pt idx="130">
                  <c:v>123</c:v>
                </c:pt>
                <c:pt idx="131">
                  <c:v>123</c:v>
                </c:pt>
                <c:pt idx="132">
                  <c:v>111</c:v>
                </c:pt>
                <c:pt idx="133">
                  <c:v>106</c:v>
                </c:pt>
                <c:pt idx="134">
                  <c:v>103</c:v>
                </c:pt>
                <c:pt idx="135">
                  <c:v>101</c:v>
                </c:pt>
                <c:pt idx="136">
                  <c:v>99</c:v>
                </c:pt>
                <c:pt idx="137">
                  <c:v>101</c:v>
                </c:pt>
                <c:pt idx="138">
                  <c:v>98</c:v>
                </c:pt>
                <c:pt idx="139">
                  <c:v>102</c:v>
                </c:pt>
                <c:pt idx="140">
                  <c:v>104</c:v>
                </c:pt>
                <c:pt idx="141">
                  <c:v>98</c:v>
                </c:pt>
                <c:pt idx="142">
                  <c:v>98</c:v>
                </c:pt>
                <c:pt idx="143">
                  <c:v>95</c:v>
                </c:pt>
                <c:pt idx="144">
                  <c:v>102</c:v>
                </c:pt>
                <c:pt idx="145">
                  <c:v>103</c:v>
                </c:pt>
                <c:pt idx="146">
                  <c:v>107</c:v>
                </c:pt>
                <c:pt idx="147">
                  <c:v>109</c:v>
                </c:pt>
                <c:pt idx="148">
                  <c:v>107</c:v>
                </c:pt>
                <c:pt idx="149">
                  <c:v>103</c:v>
                </c:pt>
                <c:pt idx="150">
                  <c:v>100</c:v>
                </c:pt>
                <c:pt idx="151">
                  <c:v>101</c:v>
                </c:pt>
                <c:pt idx="152">
                  <c:v>101</c:v>
                </c:pt>
                <c:pt idx="153">
                  <c:v>106</c:v>
                </c:pt>
                <c:pt idx="154">
                  <c:v>100</c:v>
                </c:pt>
                <c:pt idx="155">
                  <c:v>94</c:v>
                </c:pt>
                <c:pt idx="156">
                  <c:v>91</c:v>
                </c:pt>
                <c:pt idx="157">
                  <c:v>93</c:v>
                </c:pt>
                <c:pt idx="158">
                  <c:v>97</c:v>
                </c:pt>
                <c:pt idx="159">
                  <c:v>98</c:v>
                </c:pt>
                <c:pt idx="160">
                  <c:v>102</c:v>
                </c:pt>
                <c:pt idx="161">
                  <c:v>107</c:v>
                </c:pt>
                <c:pt idx="162">
                  <c:v>103</c:v>
                </c:pt>
                <c:pt idx="163">
                  <c:v>95</c:v>
                </c:pt>
                <c:pt idx="164">
                  <c:v>86</c:v>
                </c:pt>
                <c:pt idx="165">
                  <c:v>78</c:v>
                </c:pt>
                <c:pt idx="166">
                  <c:v>71</c:v>
                </c:pt>
                <c:pt idx="167">
                  <c:v>78</c:v>
                </c:pt>
                <c:pt idx="168">
                  <c:v>102</c:v>
                </c:pt>
                <c:pt idx="169">
                  <c:v>108</c:v>
                </c:pt>
                <c:pt idx="170">
                  <c:v>107</c:v>
                </c:pt>
                <c:pt idx="171">
                  <c:v>110</c:v>
                </c:pt>
                <c:pt idx="172">
                  <c:v>107</c:v>
                </c:pt>
                <c:pt idx="173">
                  <c:v>99</c:v>
                </c:pt>
                <c:pt idx="174">
                  <c:v>89</c:v>
                </c:pt>
                <c:pt idx="175">
                  <c:v>82</c:v>
                </c:pt>
                <c:pt idx="176">
                  <c:v>85</c:v>
                </c:pt>
                <c:pt idx="177">
                  <c:v>83</c:v>
                </c:pt>
                <c:pt idx="178">
                  <c:v>75</c:v>
                </c:pt>
                <c:pt idx="179">
                  <c:v>69</c:v>
                </c:pt>
                <c:pt idx="180">
                  <c:v>53</c:v>
                </c:pt>
                <c:pt idx="181">
                  <c:v>50</c:v>
                </c:pt>
                <c:pt idx="182">
                  <c:v>42</c:v>
                </c:pt>
                <c:pt idx="183">
                  <c:v>37</c:v>
                </c:pt>
                <c:pt idx="184">
                  <c:v>42</c:v>
                </c:pt>
                <c:pt idx="185">
                  <c:v>42</c:v>
                </c:pt>
                <c:pt idx="186">
                  <c:v>61</c:v>
                </c:pt>
                <c:pt idx="187">
                  <c:v>78</c:v>
                </c:pt>
                <c:pt idx="188">
                  <c:v>86</c:v>
                </c:pt>
                <c:pt idx="189">
                  <c:v>69</c:v>
                </c:pt>
                <c:pt idx="190">
                  <c:v>57</c:v>
                </c:pt>
                <c:pt idx="191">
                  <c:v>45</c:v>
                </c:pt>
                <c:pt idx="192">
                  <c:v>33</c:v>
                </c:pt>
                <c:pt idx="193">
                  <c:v>23</c:v>
                </c:pt>
                <c:pt idx="194">
                  <c:v>30</c:v>
                </c:pt>
                <c:pt idx="195">
                  <c:v>28</c:v>
                </c:pt>
                <c:pt idx="196">
                  <c:v>24</c:v>
                </c:pt>
                <c:pt idx="197">
                  <c:v>22</c:v>
                </c:pt>
                <c:pt idx="198">
                  <c:v>31</c:v>
                </c:pt>
                <c:pt idx="199">
                  <c:v>516</c:v>
                </c:pt>
                <c:pt idx="200">
                  <c:v>575</c:v>
                </c:pt>
                <c:pt idx="201">
                  <c:v>569</c:v>
                </c:pt>
                <c:pt idx="202">
                  <c:v>502</c:v>
                </c:pt>
                <c:pt idx="203">
                  <c:v>266</c:v>
                </c:pt>
                <c:pt idx="204">
                  <c:v>554</c:v>
                </c:pt>
                <c:pt idx="205">
                  <c:v>292</c:v>
                </c:pt>
                <c:pt idx="206">
                  <c:v>322</c:v>
                </c:pt>
                <c:pt idx="207">
                  <c:v>448</c:v>
                </c:pt>
                <c:pt idx="208">
                  <c:v>184</c:v>
                </c:pt>
                <c:pt idx="209">
                  <c:v>175</c:v>
                </c:pt>
                <c:pt idx="210">
                  <c:v>54</c:v>
                </c:pt>
                <c:pt idx="211">
                  <c:v>195</c:v>
                </c:pt>
                <c:pt idx="212">
                  <c:v>403</c:v>
                </c:pt>
                <c:pt idx="213">
                  <c:v>207</c:v>
                </c:pt>
                <c:pt idx="214">
                  <c:v>172</c:v>
                </c:pt>
                <c:pt idx="215">
                  <c:v>102</c:v>
                </c:pt>
                <c:pt idx="216">
                  <c:v>76</c:v>
                </c:pt>
                <c:pt idx="217">
                  <c:v>48</c:v>
                </c:pt>
                <c:pt idx="218">
                  <c:v>109</c:v>
                </c:pt>
                <c:pt idx="219">
                  <c:v>134</c:v>
                </c:pt>
                <c:pt idx="220">
                  <c:v>126</c:v>
                </c:pt>
                <c:pt idx="221">
                  <c:v>141</c:v>
                </c:pt>
                <c:pt idx="222">
                  <c:v>117</c:v>
                </c:pt>
                <c:pt idx="223">
                  <c:v>97</c:v>
                </c:pt>
                <c:pt idx="224">
                  <c:v>202</c:v>
                </c:pt>
                <c:pt idx="225">
                  <c:v>151</c:v>
                </c:pt>
                <c:pt idx="226">
                  <c:v>261</c:v>
                </c:pt>
                <c:pt idx="227">
                  <c:v>174</c:v>
                </c:pt>
                <c:pt idx="228">
                  <c:v>185</c:v>
                </c:pt>
                <c:pt idx="229">
                  <c:v>148</c:v>
                </c:pt>
                <c:pt idx="230">
                  <c:v>81</c:v>
                </c:pt>
                <c:pt idx="231">
                  <c:v>101</c:v>
                </c:pt>
                <c:pt idx="232">
                  <c:v>79</c:v>
                </c:pt>
                <c:pt idx="233">
                  <c:v>78</c:v>
                </c:pt>
                <c:pt idx="234">
                  <c:v>72</c:v>
                </c:pt>
                <c:pt idx="235">
                  <c:v>74</c:v>
                </c:pt>
                <c:pt idx="236">
                  <c:v>82</c:v>
                </c:pt>
                <c:pt idx="237">
                  <c:v>93</c:v>
                </c:pt>
                <c:pt idx="238">
                  <c:v>83</c:v>
                </c:pt>
                <c:pt idx="239">
                  <c:v>88</c:v>
                </c:pt>
                <c:pt idx="240">
                  <c:v>84</c:v>
                </c:pt>
                <c:pt idx="241">
                  <c:v>91</c:v>
                </c:pt>
                <c:pt idx="242">
                  <c:v>86</c:v>
                </c:pt>
                <c:pt idx="243">
                  <c:v>87</c:v>
                </c:pt>
                <c:pt idx="244">
                  <c:v>97</c:v>
                </c:pt>
                <c:pt idx="245">
                  <c:v>98</c:v>
                </c:pt>
                <c:pt idx="246">
                  <c:v>93</c:v>
                </c:pt>
                <c:pt idx="247">
                  <c:v>92</c:v>
                </c:pt>
                <c:pt idx="248">
                  <c:v>94</c:v>
                </c:pt>
                <c:pt idx="249">
                  <c:v>93</c:v>
                </c:pt>
                <c:pt idx="250">
                  <c:v>96</c:v>
                </c:pt>
                <c:pt idx="251">
                  <c:v>95</c:v>
                </c:pt>
                <c:pt idx="252">
                  <c:v>99</c:v>
                </c:pt>
                <c:pt idx="253">
                  <c:v>90</c:v>
                </c:pt>
                <c:pt idx="254">
                  <c:v>95</c:v>
                </c:pt>
                <c:pt idx="255">
                  <c:v>97</c:v>
                </c:pt>
                <c:pt idx="256">
                  <c:v>93</c:v>
                </c:pt>
                <c:pt idx="257">
                  <c:v>95</c:v>
                </c:pt>
                <c:pt idx="258">
                  <c:v>95</c:v>
                </c:pt>
                <c:pt idx="259">
                  <c:v>94</c:v>
                </c:pt>
                <c:pt idx="260">
                  <c:v>94</c:v>
                </c:pt>
                <c:pt idx="261">
                  <c:v>98</c:v>
                </c:pt>
                <c:pt idx="262">
                  <c:v>109</c:v>
                </c:pt>
                <c:pt idx="263">
                  <c:v>99</c:v>
                </c:pt>
                <c:pt idx="264">
                  <c:v>95</c:v>
                </c:pt>
                <c:pt idx="265">
                  <c:v>93</c:v>
                </c:pt>
                <c:pt idx="266">
                  <c:v>93</c:v>
                </c:pt>
                <c:pt idx="267">
                  <c:v>95</c:v>
                </c:pt>
                <c:pt idx="268">
                  <c:v>92</c:v>
                </c:pt>
                <c:pt idx="269">
                  <c:v>95</c:v>
                </c:pt>
                <c:pt idx="270">
                  <c:v>93</c:v>
                </c:pt>
                <c:pt idx="271">
                  <c:v>99</c:v>
                </c:pt>
                <c:pt idx="272">
                  <c:v>101</c:v>
                </c:pt>
                <c:pt idx="273">
                  <c:v>99</c:v>
                </c:pt>
                <c:pt idx="274">
                  <c:v>96</c:v>
                </c:pt>
                <c:pt idx="275">
                  <c:v>96</c:v>
                </c:pt>
                <c:pt idx="276">
                  <c:v>97</c:v>
                </c:pt>
                <c:pt idx="277">
                  <c:v>95</c:v>
                </c:pt>
                <c:pt idx="278">
                  <c:v>94</c:v>
                </c:pt>
                <c:pt idx="279">
                  <c:v>95</c:v>
                </c:pt>
                <c:pt idx="280">
                  <c:v>92</c:v>
                </c:pt>
                <c:pt idx="281">
                  <c:v>96</c:v>
                </c:pt>
                <c:pt idx="282">
                  <c:v>93</c:v>
                </c:pt>
                <c:pt idx="283">
                  <c:v>96</c:v>
                </c:pt>
                <c:pt idx="284">
                  <c:v>95</c:v>
                </c:pt>
                <c:pt idx="285">
                  <c:v>96</c:v>
                </c:pt>
                <c:pt idx="286">
                  <c:v>94</c:v>
                </c:pt>
                <c:pt idx="287">
                  <c:v>94</c:v>
                </c:pt>
                <c:pt idx="288">
                  <c:v>98</c:v>
                </c:pt>
                <c:pt idx="289">
                  <c:v>93</c:v>
                </c:pt>
                <c:pt idx="290">
                  <c:v>98</c:v>
                </c:pt>
                <c:pt idx="291">
                  <c:v>95</c:v>
                </c:pt>
                <c:pt idx="292">
                  <c:v>96</c:v>
                </c:pt>
                <c:pt idx="293">
                  <c:v>93</c:v>
                </c:pt>
                <c:pt idx="294">
                  <c:v>96</c:v>
                </c:pt>
                <c:pt idx="295">
                  <c:v>96</c:v>
                </c:pt>
                <c:pt idx="296">
                  <c:v>94</c:v>
                </c:pt>
                <c:pt idx="297">
                  <c:v>94</c:v>
                </c:pt>
                <c:pt idx="298">
                  <c:v>95</c:v>
                </c:pt>
                <c:pt idx="299">
                  <c:v>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4DD-433D-AFC7-A9FCCC19FE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394046383"/>
        <c:axId val="1394043887"/>
      </c:lineChart>
      <c:catAx>
        <c:axId val="1394046383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394043887"/>
        <c:crosses val="autoZero"/>
        <c:auto val="1"/>
        <c:lblAlgn val="ctr"/>
        <c:lblOffset val="100"/>
        <c:noMultiLvlLbl val="0"/>
      </c:catAx>
      <c:valAx>
        <c:axId val="139404388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3940463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배달의민족 주아" panose="02020603020101020101" pitchFamily="18" charset="-127"/>
          <a:ea typeface="배달의민족 주아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r>
              <a:rPr lang="en-US"/>
              <a:t>HD</a:t>
            </a:r>
            <a:r>
              <a:rPr lang="ko-KR"/>
              <a:t>현대오일뱅크</a:t>
            </a:r>
            <a:r>
              <a:rPr lang="en-US"/>
              <a:t>_</a:t>
            </a:r>
            <a:r>
              <a:rPr lang="ko-KR"/>
              <a:t>대산공장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'241108_현대오일뱅크_DSV'!$H$1</c:f>
              <c:strCache>
                <c:ptCount val="1"/>
                <c:pt idx="0">
                  <c:v>lpf_acc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'241108_현대오일뱅크_DSV'!$H$2:$H$25711</c:f>
              <c:numCache>
                <c:formatCode>General</c:formatCode>
                <c:ptCount val="150"/>
                <c:pt idx="0">
                  <c:v>92</c:v>
                </c:pt>
                <c:pt idx="1">
                  <c:v>86</c:v>
                </c:pt>
                <c:pt idx="2">
                  <c:v>81</c:v>
                </c:pt>
                <c:pt idx="3">
                  <c:v>77</c:v>
                </c:pt>
                <c:pt idx="4">
                  <c:v>75</c:v>
                </c:pt>
                <c:pt idx="5">
                  <c:v>76</c:v>
                </c:pt>
                <c:pt idx="6">
                  <c:v>78</c:v>
                </c:pt>
                <c:pt idx="7">
                  <c:v>82</c:v>
                </c:pt>
                <c:pt idx="8">
                  <c:v>87</c:v>
                </c:pt>
                <c:pt idx="9">
                  <c:v>91</c:v>
                </c:pt>
                <c:pt idx="10">
                  <c:v>93</c:v>
                </c:pt>
                <c:pt idx="11">
                  <c:v>93</c:v>
                </c:pt>
                <c:pt idx="12">
                  <c:v>91</c:v>
                </c:pt>
                <c:pt idx="13">
                  <c:v>88</c:v>
                </c:pt>
                <c:pt idx="14">
                  <c:v>85</c:v>
                </c:pt>
                <c:pt idx="15">
                  <c:v>83</c:v>
                </c:pt>
                <c:pt idx="16">
                  <c:v>84</c:v>
                </c:pt>
                <c:pt idx="17">
                  <c:v>86</c:v>
                </c:pt>
                <c:pt idx="18">
                  <c:v>90</c:v>
                </c:pt>
                <c:pt idx="19">
                  <c:v>96</c:v>
                </c:pt>
                <c:pt idx="20">
                  <c:v>102</c:v>
                </c:pt>
                <c:pt idx="21">
                  <c:v>109</c:v>
                </c:pt>
                <c:pt idx="22">
                  <c:v>115</c:v>
                </c:pt>
                <c:pt idx="23">
                  <c:v>116</c:v>
                </c:pt>
                <c:pt idx="24">
                  <c:v>114</c:v>
                </c:pt>
                <c:pt idx="25">
                  <c:v>113</c:v>
                </c:pt>
                <c:pt idx="26">
                  <c:v>116</c:v>
                </c:pt>
                <c:pt idx="27">
                  <c:v>121</c:v>
                </c:pt>
                <c:pt idx="28">
                  <c:v>123</c:v>
                </c:pt>
                <c:pt idx="29">
                  <c:v>123</c:v>
                </c:pt>
                <c:pt idx="30">
                  <c:v>119</c:v>
                </c:pt>
                <c:pt idx="31">
                  <c:v>112</c:v>
                </c:pt>
                <c:pt idx="32">
                  <c:v>106</c:v>
                </c:pt>
                <c:pt idx="33">
                  <c:v>100</c:v>
                </c:pt>
                <c:pt idx="34">
                  <c:v>92</c:v>
                </c:pt>
                <c:pt idx="35">
                  <c:v>86</c:v>
                </c:pt>
                <c:pt idx="36">
                  <c:v>84</c:v>
                </c:pt>
                <c:pt idx="37">
                  <c:v>89</c:v>
                </c:pt>
                <c:pt idx="38">
                  <c:v>99</c:v>
                </c:pt>
                <c:pt idx="39">
                  <c:v>108</c:v>
                </c:pt>
                <c:pt idx="40">
                  <c:v>115</c:v>
                </c:pt>
                <c:pt idx="41">
                  <c:v>117</c:v>
                </c:pt>
                <c:pt idx="42">
                  <c:v>115</c:v>
                </c:pt>
                <c:pt idx="43">
                  <c:v>107</c:v>
                </c:pt>
                <c:pt idx="44">
                  <c:v>96</c:v>
                </c:pt>
                <c:pt idx="45">
                  <c:v>85</c:v>
                </c:pt>
                <c:pt idx="46">
                  <c:v>77</c:v>
                </c:pt>
                <c:pt idx="47">
                  <c:v>71</c:v>
                </c:pt>
                <c:pt idx="48">
                  <c:v>66</c:v>
                </c:pt>
                <c:pt idx="49">
                  <c:v>66</c:v>
                </c:pt>
                <c:pt idx="50">
                  <c:v>71</c:v>
                </c:pt>
                <c:pt idx="51">
                  <c:v>77</c:v>
                </c:pt>
                <c:pt idx="52">
                  <c:v>82</c:v>
                </c:pt>
                <c:pt idx="53">
                  <c:v>90</c:v>
                </c:pt>
                <c:pt idx="54">
                  <c:v>102</c:v>
                </c:pt>
                <c:pt idx="55">
                  <c:v>113</c:v>
                </c:pt>
                <c:pt idx="56">
                  <c:v>123</c:v>
                </c:pt>
                <c:pt idx="57">
                  <c:v>130</c:v>
                </c:pt>
                <c:pt idx="58">
                  <c:v>134</c:v>
                </c:pt>
                <c:pt idx="59">
                  <c:v>135</c:v>
                </c:pt>
                <c:pt idx="60">
                  <c:v>133</c:v>
                </c:pt>
                <c:pt idx="61">
                  <c:v>130</c:v>
                </c:pt>
                <c:pt idx="62">
                  <c:v>126</c:v>
                </c:pt>
                <c:pt idx="63">
                  <c:v>120</c:v>
                </c:pt>
                <c:pt idx="64">
                  <c:v>112</c:v>
                </c:pt>
                <c:pt idx="65">
                  <c:v>107</c:v>
                </c:pt>
                <c:pt idx="66">
                  <c:v>104</c:v>
                </c:pt>
                <c:pt idx="67">
                  <c:v>105</c:v>
                </c:pt>
                <c:pt idx="68">
                  <c:v>107</c:v>
                </c:pt>
                <c:pt idx="69">
                  <c:v>110</c:v>
                </c:pt>
                <c:pt idx="70">
                  <c:v>113</c:v>
                </c:pt>
                <c:pt idx="71">
                  <c:v>114</c:v>
                </c:pt>
                <c:pt idx="72">
                  <c:v>112</c:v>
                </c:pt>
                <c:pt idx="73">
                  <c:v>106</c:v>
                </c:pt>
                <c:pt idx="74">
                  <c:v>97</c:v>
                </c:pt>
                <c:pt idx="75">
                  <c:v>88</c:v>
                </c:pt>
                <c:pt idx="76">
                  <c:v>78</c:v>
                </c:pt>
                <c:pt idx="77">
                  <c:v>68</c:v>
                </c:pt>
                <c:pt idx="78">
                  <c:v>57</c:v>
                </c:pt>
                <c:pt idx="79">
                  <c:v>48</c:v>
                </c:pt>
                <c:pt idx="80">
                  <c:v>42</c:v>
                </c:pt>
                <c:pt idx="81">
                  <c:v>36</c:v>
                </c:pt>
                <c:pt idx="82">
                  <c:v>25</c:v>
                </c:pt>
                <c:pt idx="83">
                  <c:v>13</c:v>
                </c:pt>
                <c:pt idx="84">
                  <c:v>7</c:v>
                </c:pt>
                <c:pt idx="85">
                  <c:v>12</c:v>
                </c:pt>
                <c:pt idx="86">
                  <c:v>13</c:v>
                </c:pt>
                <c:pt idx="87">
                  <c:v>12</c:v>
                </c:pt>
                <c:pt idx="88">
                  <c:v>13</c:v>
                </c:pt>
                <c:pt idx="89">
                  <c:v>18</c:v>
                </c:pt>
                <c:pt idx="90">
                  <c:v>24</c:v>
                </c:pt>
                <c:pt idx="91">
                  <c:v>27</c:v>
                </c:pt>
                <c:pt idx="92">
                  <c:v>26</c:v>
                </c:pt>
                <c:pt idx="93">
                  <c:v>20</c:v>
                </c:pt>
                <c:pt idx="94">
                  <c:v>13</c:v>
                </c:pt>
                <c:pt idx="95">
                  <c:v>5</c:v>
                </c:pt>
                <c:pt idx="96">
                  <c:v>3</c:v>
                </c:pt>
                <c:pt idx="97">
                  <c:v>8</c:v>
                </c:pt>
                <c:pt idx="98">
                  <c:v>11</c:v>
                </c:pt>
                <c:pt idx="99">
                  <c:v>114</c:v>
                </c:pt>
                <c:pt idx="100">
                  <c:v>157</c:v>
                </c:pt>
                <c:pt idx="101">
                  <c:v>246</c:v>
                </c:pt>
                <c:pt idx="102">
                  <c:v>312</c:v>
                </c:pt>
                <c:pt idx="103">
                  <c:v>174</c:v>
                </c:pt>
                <c:pt idx="104">
                  <c:v>136</c:v>
                </c:pt>
                <c:pt idx="105">
                  <c:v>151</c:v>
                </c:pt>
                <c:pt idx="106">
                  <c:v>204</c:v>
                </c:pt>
                <c:pt idx="107">
                  <c:v>240</c:v>
                </c:pt>
                <c:pt idx="108">
                  <c:v>178</c:v>
                </c:pt>
                <c:pt idx="109">
                  <c:v>233</c:v>
                </c:pt>
                <c:pt idx="110">
                  <c:v>259</c:v>
                </c:pt>
                <c:pt idx="111">
                  <c:v>195</c:v>
                </c:pt>
                <c:pt idx="112">
                  <c:v>106</c:v>
                </c:pt>
                <c:pt idx="113">
                  <c:v>62</c:v>
                </c:pt>
                <c:pt idx="114">
                  <c:v>72</c:v>
                </c:pt>
                <c:pt idx="115">
                  <c:v>75</c:v>
                </c:pt>
                <c:pt idx="116">
                  <c:v>58</c:v>
                </c:pt>
                <c:pt idx="117">
                  <c:v>56</c:v>
                </c:pt>
                <c:pt idx="118">
                  <c:v>65</c:v>
                </c:pt>
                <c:pt idx="119">
                  <c:v>80</c:v>
                </c:pt>
                <c:pt idx="120">
                  <c:v>84</c:v>
                </c:pt>
                <c:pt idx="121">
                  <c:v>100</c:v>
                </c:pt>
                <c:pt idx="122">
                  <c:v>120</c:v>
                </c:pt>
                <c:pt idx="123">
                  <c:v>128</c:v>
                </c:pt>
                <c:pt idx="124">
                  <c:v>131</c:v>
                </c:pt>
                <c:pt idx="125">
                  <c:v>134</c:v>
                </c:pt>
                <c:pt idx="126">
                  <c:v>131</c:v>
                </c:pt>
                <c:pt idx="127">
                  <c:v>122</c:v>
                </c:pt>
                <c:pt idx="128">
                  <c:v>118</c:v>
                </c:pt>
                <c:pt idx="129">
                  <c:v>123</c:v>
                </c:pt>
                <c:pt idx="130">
                  <c:v>126</c:v>
                </c:pt>
                <c:pt idx="131">
                  <c:v>121</c:v>
                </c:pt>
                <c:pt idx="132">
                  <c:v>115</c:v>
                </c:pt>
                <c:pt idx="133">
                  <c:v>106</c:v>
                </c:pt>
                <c:pt idx="134">
                  <c:v>97</c:v>
                </c:pt>
                <c:pt idx="135">
                  <c:v>91</c:v>
                </c:pt>
                <c:pt idx="136">
                  <c:v>90</c:v>
                </c:pt>
                <c:pt idx="137">
                  <c:v>91</c:v>
                </c:pt>
                <c:pt idx="138">
                  <c:v>89</c:v>
                </c:pt>
                <c:pt idx="139">
                  <c:v>84</c:v>
                </c:pt>
                <c:pt idx="140">
                  <c:v>80</c:v>
                </c:pt>
                <c:pt idx="141">
                  <c:v>77</c:v>
                </c:pt>
                <c:pt idx="142">
                  <c:v>76</c:v>
                </c:pt>
                <c:pt idx="143">
                  <c:v>76</c:v>
                </c:pt>
                <c:pt idx="144">
                  <c:v>78</c:v>
                </c:pt>
                <c:pt idx="145">
                  <c:v>82</c:v>
                </c:pt>
                <c:pt idx="146">
                  <c:v>84</c:v>
                </c:pt>
                <c:pt idx="147">
                  <c:v>84</c:v>
                </c:pt>
                <c:pt idx="148">
                  <c:v>82</c:v>
                </c:pt>
                <c:pt idx="149">
                  <c:v>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5A9-4ADF-BFD0-7201BA07EAB4}"/>
            </c:ext>
          </c:extLst>
        </c:ser>
        <c:ser>
          <c:idx val="1"/>
          <c:order val="1"/>
          <c:tx>
            <c:strRef>
              <c:f>'241108_현대오일뱅크_DSV'!$I$1</c:f>
              <c:strCache>
                <c:ptCount val="1"/>
                <c:pt idx="0">
                  <c:v>raw_acc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val>
            <c:numRef>
              <c:f>'241108_현대오일뱅크_DSV'!$I$2:$I$25711</c:f>
              <c:numCache>
                <c:formatCode>General</c:formatCode>
                <c:ptCount val="150"/>
                <c:pt idx="0">
                  <c:v>83</c:v>
                </c:pt>
                <c:pt idx="1">
                  <c:v>78</c:v>
                </c:pt>
                <c:pt idx="2">
                  <c:v>72</c:v>
                </c:pt>
                <c:pt idx="3">
                  <c:v>72</c:v>
                </c:pt>
                <c:pt idx="4">
                  <c:v>75</c:v>
                </c:pt>
                <c:pt idx="5">
                  <c:v>80</c:v>
                </c:pt>
                <c:pt idx="6">
                  <c:v>83</c:v>
                </c:pt>
                <c:pt idx="7">
                  <c:v>91</c:v>
                </c:pt>
                <c:pt idx="8">
                  <c:v>94</c:v>
                </c:pt>
                <c:pt idx="9">
                  <c:v>96</c:v>
                </c:pt>
                <c:pt idx="10">
                  <c:v>93</c:v>
                </c:pt>
                <c:pt idx="11">
                  <c:v>92</c:v>
                </c:pt>
                <c:pt idx="12">
                  <c:v>87</c:v>
                </c:pt>
                <c:pt idx="13">
                  <c:v>82</c:v>
                </c:pt>
                <c:pt idx="14">
                  <c:v>80</c:v>
                </c:pt>
                <c:pt idx="15">
                  <c:v>82</c:v>
                </c:pt>
                <c:pt idx="16">
                  <c:v>88</c:v>
                </c:pt>
                <c:pt idx="17">
                  <c:v>90</c:v>
                </c:pt>
                <c:pt idx="18">
                  <c:v>99</c:v>
                </c:pt>
                <c:pt idx="19">
                  <c:v>104</c:v>
                </c:pt>
                <c:pt idx="20">
                  <c:v>113</c:v>
                </c:pt>
                <c:pt idx="21">
                  <c:v>121</c:v>
                </c:pt>
                <c:pt idx="22">
                  <c:v>122</c:v>
                </c:pt>
                <c:pt idx="23">
                  <c:v>114</c:v>
                </c:pt>
                <c:pt idx="24">
                  <c:v>110</c:v>
                </c:pt>
                <c:pt idx="25">
                  <c:v>115</c:v>
                </c:pt>
                <c:pt idx="26">
                  <c:v>125</c:v>
                </c:pt>
                <c:pt idx="27">
                  <c:v>128</c:v>
                </c:pt>
                <c:pt idx="28">
                  <c:v>124</c:v>
                </c:pt>
                <c:pt idx="29">
                  <c:v>122</c:v>
                </c:pt>
                <c:pt idx="30">
                  <c:v>109</c:v>
                </c:pt>
                <c:pt idx="31">
                  <c:v>103</c:v>
                </c:pt>
                <c:pt idx="32">
                  <c:v>100</c:v>
                </c:pt>
                <c:pt idx="33">
                  <c:v>90</c:v>
                </c:pt>
                <c:pt idx="34">
                  <c:v>78</c:v>
                </c:pt>
                <c:pt idx="35">
                  <c:v>79</c:v>
                </c:pt>
                <c:pt idx="36">
                  <c:v>88</c:v>
                </c:pt>
                <c:pt idx="37">
                  <c:v>102</c:v>
                </c:pt>
                <c:pt idx="38">
                  <c:v>116</c:v>
                </c:pt>
                <c:pt idx="39">
                  <c:v>122</c:v>
                </c:pt>
                <c:pt idx="40">
                  <c:v>122</c:v>
                </c:pt>
                <c:pt idx="41">
                  <c:v>117</c:v>
                </c:pt>
                <c:pt idx="42">
                  <c:v>107</c:v>
                </c:pt>
                <c:pt idx="43">
                  <c:v>92</c:v>
                </c:pt>
                <c:pt idx="44">
                  <c:v>77</c:v>
                </c:pt>
                <c:pt idx="45">
                  <c:v>70</c:v>
                </c:pt>
                <c:pt idx="46">
                  <c:v>67</c:v>
                </c:pt>
                <c:pt idx="47">
                  <c:v>62</c:v>
                </c:pt>
                <c:pt idx="48">
                  <c:v>60</c:v>
                </c:pt>
                <c:pt idx="49">
                  <c:v>72</c:v>
                </c:pt>
                <c:pt idx="50">
                  <c:v>84</c:v>
                </c:pt>
                <c:pt idx="51">
                  <c:v>83</c:v>
                </c:pt>
                <c:pt idx="52">
                  <c:v>93</c:v>
                </c:pt>
                <c:pt idx="53">
                  <c:v>108</c:v>
                </c:pt>
                <c:pt idx="54">
                  <c:v>122</c:v>
                </c:pt>
                <c:pt idx="55">
                  <c:v>131</c:v>
                </c:pt>
                <c:pt idx="56">
                  <c:v>136</c:v>
                </c:pt>
                <c:pt idx="57">
                  <c:v>138</c:v>
                </c:pt>
                <c:pt idx="58">
                  <c:v>138</c:v>
                </c:pt>
                <c:pt idx="59">
                  <c:v>134</c:v>
                </c:pt>
                <c:pt idx="60">
                  <c:v>128</c:v>
                </c:pt>
                <c:pt idx="61">
                  <c:v>125</c:v>
                </c:pt>
                <c:pt idx="62">
                  <c:v>119</c:v>
                </c:pt>
                <c:pt idx="63">
                  <c:v>107</c:v>
                </c:pt>
                <c:pt idx="64">
                  <c:v>101</c:v>
                </c:pt>
                <c:pt idx="65">
                  <c:v>102</c:v>
                </c:pt>
                <c:pt idx="66">
                  <c:v>102</c:v>
                </c:pt>
                <c:pt idx="67">
                  <c:v>108</c:v>
                </c:pt>
                <c:pt idx="68">
                  <c:v>113</c:v>
                </c:pt>
                <c:pt idx="69">
                  <c:v>115</c:v>
                </c:pt>
                <c:pt idx="70">
                  <c:v>118</c:v>
                </c:pt>
                <c:pt idx="71">
                  <c:v>114</c:v>
                </c:pt>
                <c:pt idx="72">
                  <c:v>105</c:v>
                </c:pt>
                <c:pt idx="73">
                  <c:v>93</c:v>
                </c:pt>
                <c:pt idx="74">
                  <c:v>84</c:v>
                </c:pt>
                <c:pt idx="75">
                  <c:v>73</c:v>
                </c:pt>
                <c:pt idx="76">
                  <c:v>61</c:v>
                </c:pt>
                <c:pt idx="77">
                  <c:v>52</c:v>
                </c:pt>
                <c:pt idx="78">
                  <c:v>41</c:v>
                </c:pt>
                <c:pt idx="79">
                  <c:v>37</c:v>
                </c:pt>
                <c:pt idx="80">
                  <c:v>34</c:v>
                </c:pt>
                <c:pt idx="81">
                  <c:v>22</c:v>
                </c:pt>
                <c:pt idx="82">
                  <c:v>7</c:v>
                </c:pt>
                <c:pt idx="83">
                  <c:v>11</c:v>
                </c:pt>
                <c:pt idx="84">
                  <c:v>20</c:v>
                </c:pt>
                <c:pt idx="85">
                  <c:v>19</c:v>
                </c:pt>
                <c:pt idx="86">
                  <c:v>15</c:v>
                </c:pt>
                <c:pt idx="87">
                  <c:v>16</c:v>
                </c:pt>
                <c:pt idx="88">
                  <c:v>23</c:v>
                </c:pt>
                <c:pt idx="89">
                  <c:v>29</c:v>
                </c:pt>
                <c:pt idx="90">
                  <c:v>34</c:v>
                </c:pt>
                <c:pt idx="91">
                  <c:v>28</c:v>
                </c:pt>
                <c:pt idx="92">
                  <c:v>20</c:v>
                </c:pt>
                <c:pt idx="93">
                  <c:v>11</c:v>
                </c:pt>
                <c:pt idx="94">
                  <c:v>4</c:v>
                </c:pt>
                <c:pt idx="95">
                  <c:v>7</c:v>
                </c:pt>
                <c:pt idx="96">
                  <c:v>14</c:v>
                </c:pt>
                <c:pt idx="97">
                  <c:v>15</c:v>
                </c:pt>
                <c:pt idx="98">
                  <c:v>28</c:v>
                </c:pt>
                <c:pt idx="99">
                  <c:v>439</c:v>
                </c:pt>
                <c:pt idx="100">
                  <c:v>203</c:v>
                </c:pt>
                <c:pt idx="101">
                  <c:v>679</c:v>
                </c:pt>
                <c:pt idx="102">
                  <c:v>297</c:v>
                </c:pt>
                <c:pt idx="103">
                  <c:v>143</c:v>
                </c:pt>
                <c:pt idx="104">
                  <c:v>415</c:v>
                </c:pt>
                <c:pt idx="105">
                  <c:v>133</c:v>
                </c:pt>
                <c:pt idx="106">
                  <c:v>561</c:v>
                </c:pt>
                <c:pt idx="107">
                  <c:v>223</c:v>
                </c:pt>
                <c:pt idx="108">
                  <c:v>311</c:v>
                </c:pt>
                <c:pt idx="109">
                  <c:v>378</c:v>
                </c:pt>
                <c:pt idx="110">
                  <c:v>275</c:v>
                </c:pt>
                <c:pt idx="111">
                  <c:v>136</c:v>
                </c:pt>
                <c:pt idx="112">
                  <c:v>76</c:v>
                </c:pt>
                <c:pt idx="113">
                  <c:v>84</c:v>
                </c:pt>
                <c:pt idx="114">
                  <c:v>113</c:v>
                </c:pt>
                <c:pt idx="115">
                  <c:v>50</c:v>
                </c:pt>
                <c:pt idx="116">
                  <c:v>47</c:v>
                </c:pt>
                <c:pt idx="117">
                  <c:v>79</c:v>
                </c:pt>
                <c:pt idx="118">
                  <c:v>93</c:v>
                </c:pt>
                <c:pt idx="119">
                  <c:v>107</c:v>
                </c:pt>
                <c:pt idx="120">
                  <c:v>89</c:v>
                </c:pt>
                <c:pt idx="121">
                  <c:v>165</c:v>
                </c:pt>
                <c:pt idx="122">
                  <c:v>162</c:v>
                </c:pt>
                <c:pt idx="123">
                  <c:v>150</c:v>
                </c:pt>
                <c:pt idx="124">
                  <c:v>133</c:v>
                </c:pt>
                <c:pt idx="125">
                  <c:v>140</c:v>
                </c:pt>
                <c:pt idx="126">
                  <c:v>118</c:v>
                </c:pt>
                <c:pt idx="127">
                  <c:v>112</c:v>
                </c:pt>
                <c:pt idx="128">
                  <c:v>120</c:v>
                </c:pt>
                <c:pt idx="129">
                  <c:v>138</c:v>
                </c:pt>
                <c:pt idx="130">
                  <c:v>122</c:v>
                </c:pt>
                <c:pt idx="131">
                  <c:v>112</c:v>
                </c:pt>
                <c:pt idx="132">
                  <c:v>104</c:v>
                </c:pt>
                <c:pt idx="133">
                  <c:v>91</c:v>
                </c:pt>
                <c:pt idx="134">
                  <c:v>83</c:v>
                </c:pt>
                <c:pt idx="135">
                  <c:v>88</c:v>
                </c:pt>
                <c:pt idx="136">
                  <c:v>92</c:v>
                </c:pt>
                <c:pt idx="137">
                  <c:v>93</c:v>
                </c:pt>
                <c:pt idx="138">
                  <c:v>82</c:v>
                </c:pt>
                <c:pt idx="139">
                  <c:v>78</c:v>
                </c:pt>
                <c:pt idx="140">
                  <c:v>76</c:v>
                </c:pt>
                <c:pt idx="141">
                  <c:v>73</c:v>
                </c:pt>
                <c:pt idx="142">
                  <c:v>77</c:v>
                </c:pt>
                <c:pt idx="143">
                  <c:v>76</c:v>
                </c:pt>
                <c:pt idx="144">
                  <c:v>84</c:v>
                </c:pt>
                <c:pt idx="145">
                  <c:v>88</c:v>
                </c:pt>
                <c:pt idx="146">
                  <c:v>87</c:v>
                </c:pt>
                <c:pt idx="147">
                  <c:v>83</c:v>
                </c:pt>
                <c:pt idx="148">
                  <c:v>78</c:v>
                </c:pt>
                <c:pt idx="149">
                  <c:v>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5A9-4ADF-BFD0-7201BA07EA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594040416"/>
        <c:axId val="1594040832"/>
      </c:lineChart>
      <c:catAx>
        <c:axId val="1594040416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594040832"/>
        <c:crosses val="autoZero"/>
        <c:auto val="1"/>
        <c:lblAlgn val="ctr"/>
        <c:lblOffset val="100"/>
        <c:noMultiLvlLbl val="0"/>
      </c:catAx>
      <c:valAx>
        <c:axId val="1594040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+mn-cs"/>
              </a:defRPr>
            </a:pPr>
            <a:endParaRPr lang="ko-KR"/>
          </a:p>
        </c:txPr>
        <c:crossAx val="1594040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배달의민족 주아" panose="02020603020101020101" pitchFamily="18" charset="-127"/>
          <a:ea typeface="배달의민족 주아" panose="02020603020101020101" pitchFamily="18" charset="-127"/>
        </a:defRPr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2025-01-24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8918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1391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059797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2454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61837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19611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24459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58147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61125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656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  <a:ea typeface="한컴 말랑말랑 Regular" panose="020F0303000000000000" pitchFamily="50" charset="-127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  <a:ea typeface="한컴 말랑말랑 Regular" panose="020F0303000000000000" pitchFamily="50" charset="-127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119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936E720-DE5D-8128-CE78-0BC7D2884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fld id="{ADC4E4F6-9415-46EC-98C0-5FCF587A96B5}" type="datetimeFigureOut">
              <a:rPr lang="ko-KR" altLang="en-US" smtClean="0"/>
              <a:pPr/>
              <a:t>2025-01-24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63C1F11-786C-2A1A-A2C1-C0320411B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78FB7CF-01D6-C11D-47B2-70E1D32D9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fld id="{5F3B7DB6-0343-4AF0-9934-63CCD310357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8347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  <p:sldLayoutId id="2147483717" r:id="rId32"/>
    <p:sldLayoutId id="2147483718" r:id="rId33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microsoft.com/office/2007/relationships/hdphoto" Target="../media/hdphoto3.wdp"/><Relationship Id="rId12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1.png"/><Relationship Id="rId11" Type="http://schemas.openxmlformats.org/officeDocument/2006/relationships/image" Target="../media/image24.jpg"/><Relationship Id="rId5" Type="http://schemas.microsoft.com/office/2007/relationships/hdphoto" Target="../media/hdphoto2.wdp"/><Relationship Id="rId10" Type="http://schemas.openxmlformats.org/officeDocument/2006/relationships/image" Target="../media/image23.jpg"/><Relationship Id="rId4" Type="http://schemas.openxmlformats.org/officeDocument/2006/relationships/image" Target="../media/image20.png"/><Relationship Id="rId9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2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5.png"/><Relationship Id="rId5" Type="http://schemas.microsoft.com/office/2007/relationships/hdphoto" Target="../media/hdphoto4.wdp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2.png"/><Relationship Id="rId5" Type="http://schemas.microsoft.com/office/2007/relationships/hdphoto" Target="../media/hdphoto3.wdp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5.png"/><Relationship Id="rId3" Type="http://schemas.microsoft.com/office/2007/relationships/hdphoto" Target="../media/hdphoto5.wdp"/><Relationship Id="rId7" Type="http://schemas.openxmlformats.org/officeDocument/2006/relationships/image" Target="../media/image22.png"/><Relationship Id="rId12" Type="http://schemas.microsoft.com/office/2007/relationships/hdphoto" Target="../media/hdphoto2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32.jpg"/><Relationship Id="rId11" Type="http://schemas.openxmlformats.org/officeDocument/2006/relationships/image" Target="../media/image20.png"/><Relationship Id="rId5" Type="http://schemas.microsoft.com/office/2007/relationships/hdphoto" Target="../media/hdphoto6.wdp"/><Relationship Id="rId10" Type="http://schemas.microsoft.com/office/2007/relationships/hdphoto" Target="../media/hdphoto3.wdp"/><Relationship Id="rId4" Type="http://schemas.openxmlformats.org/officeDocument/2006/relationships/image" Target="../media/image31.png"/><Relationship Id="rId9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2.png"/><Relationship Id="rId5" Type="http://schemas.microsoft.com/office/2007/relationships/hdphoto" Target="../media/hdphoto3.wdp"/><Relationship Id="rId10" Type="http://schemas.openxmlformats.org/officeDocument/2006/relationships/image" Target="../media/image5.png"/><Relationship Id="rId4" Type="http://schemas.openxmlformats.org/officeDocument/2006/relationships/image" Target="../media/image21.png"/><Relationship Id="rId9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microsoft.com/office/2007/relationships/hdphoto" Target="../media/hdphoto2.wdp"/><Relationship Id="rId7" Type="http://schemas.openxmlformats.org/officeDocument/2006/relationships/image" Target="../media/image35.png"/><Relationship Id="rId12" Type="http://schemas.openxmlformats.org/officeDocument/2006/relationships/image" Target="../media/image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34.jpg"/><Relationship Id="rId11" Type="http://schemas.microsoft.com/office/2007/relationships/hdphoto" Target="../media/hdphoto4.wdp"/><Relationship Id="rId5" Type="http://schemas.openxmlformats.org/officeDocument/2006/relationships/image" Target="../media/image33.jpg"/><Relationship Id="rId10" Type="http://schemas.openxmlformats.org/officeDocument/2006/relationships/image" Target="../media/image22.png"/><Relationship Id="rId4" Type="http://schemas.openxmlformats.org/officeDocument/2006/relationships/chart" Target="../charts/chart3.xml"/><Relationship Id="rId9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37.png"/><Relationship Id="rId5" Type="http://schemas.microsoft.com/office/2007/relationships/hdphoto" Target="../media/hdphoto2.wdp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5.png"/><Relationship Id="rId3" Type="http://schemas.microsoft.com/office/2007/relationships/hdphoto" Target="../media/hdphoto7.wdp"/><Relationship Id="rId7" Type="http://schemas.microsoft.com/office/2007/relationships/hdphoto" Target="../media/hdphoto4.wdp"/><Relationship Id="rId12" Type="http://schemas.openxmlformats.org/officeDocument/2006/relationships/chart" Target="../charts/chart5.xm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2.png"/><Relationship Id="rId11" Type="http://schemas.microsoft.com/office/2007/relationships/hdphoto" Target="../media/hdphoto2.wdp"/><Relationship Id="rId5" Type="http://schemas.microsoft.com/office/2007/relationships/hdphoto" Target="../media/hdphoto6.wdp"/><Relationship Id="rId10" Type="http://schemas.openxmlformats.org/officeDocument/2006/relationships/image" Target="../media/image20.png"/><Relationship Id="rId4" Type="http://schemas.openxmlformats.org/officeDocument/2006/relationships/image" Target="../media/image31.png"/><Relationship Id="rId9" Type="http://schemas.microsoft.com/office/2007/relationships/hdphoto" Target="../media/hdphoto3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ea typeface="한컴 말랑말랑 Regular" panose="020F0303000000000000" pitchFamily="50" charset="-127"/>
            </a:endParaRPr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Noto Sans KR Medium"/>
              <a:ea typeface="한컴 말랑말랑 Regular" panose="020F0303000000000000" pitchFamily="50" charset="-127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28982" y="1813521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Noto Sans KR Medium"/>
              <a:ea typeface="한컴 말랑말랑 Regular" panose="020F0303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459151"/>
            <a:ext cx="2317942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as of 2025.01.22  I 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ea typeface="한컴 말랑말랑 Regular" panose="020F0303000000000000" pitchFamily="50" charset="-127"/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3873037" y="2431317"/>
            <a:ext cx="44726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ko-KR" altLang="en-US" sz="48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추락 검출 알고리즘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910487" y="3989583"/>
            <a:ext cx="1649811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8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개발실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구축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DCBB31-909B-4FE0-9FE4-B8BF41E3F20B}"/>
              </a:ext>
            </a:extLst>
          </p:cNvPr>
          <p:cNvSpPr txBox="1"/>
          <p:nvPr/>
        </p:nvSpPr>
        <p:spPr>
          <a:xfrm>
            <a:off x="86671" y="1260389"/>
            <a:ext cx="102188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연세대학교 생체역학연구실과의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(2019.05.01~2022.12.31)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 공동연구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[1]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통해 공사현장 일반작업동작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데이터셋 구축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성인남성 총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명에 대해서 데이터셋 구축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명은 생체역학연구실에서 자체 개발한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IMU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센서로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명은 세이프웨어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개발한 추락보호복 시제품으로 측정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E519C4-3A4C-4C68-917D-1B335C801CBB}"/>
              </a:ext>
            </a:extLst>
          </p:cNvPr>
          <p:cNvSpPr txBox="1"/>
          <p:nvPr/>
        </p:nvSpPr>
        <p:spPr>
          <a:xfrm>
            <a:off x="86670" y="6352752"/>
            <a:ext cx="113558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[1]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한국산업기술평가관리원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안전보호복복합섬유산업육성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(R&amp;D), 20006386, 2019.05.01-2022.12.31</a:t>
            </a:r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728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측정 센서 스펙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E519C4-3A4C-4C68-917D-1B335C801CBB}"/>
              </a:ext>
            </a:extLst>
          </p:cNvPr>
          <p:cNvSpPr txBox="1"/>
          <p:nvPr/>
        </p:nvSpPr>
        <p:spPr>
          <a:xfrm>
            <a:off x="0" y="6229641"/>
            <a:ext cx="11355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[2] 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Kim, Y., Jung, H., Koo, B., Kim, J., Kim, T., &amp; Nam, Y. (2020). Detection of Pre-Impact Falls from Heights Using an Inertial Measurement Unit Sensor. </a:t>
            </a:r>
            <a:r>
              <a:rPr lang="en-US" altLang="ko-KR" sz="16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Sensors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, </a:t>
            </a:r>
            <a:r>
              <a:rPr lang="en-US" altLang="ko-KR" sz="16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20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(18), 5388. https://doi.org/10.3390/s20185388</a:t>
            </a:r>
            <a:endParaRPr lang="ko-KR" altLang="en-US" sz="1600" dirty="0">
              <a:latin typeface="Times New Roman" panose="02020603050405020304" pitchFamily="18" charset="0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124E28EF-57C4-4777-A529-9DB4ABD6C2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2081" y="1292123"/>
            <a:ext cx="6055692" cy="44710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1" y="1260389"/>
            <a:ext cx="1021886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IMU: MPU-9250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가속도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±16g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각속도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±2000dps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지자기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±4800uT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샘플링 주파수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100Hz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771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63759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(2019.05.01.~2019.12.31.)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1041849-201911-BM-166-01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C7262C3-0F5C-45CF-985F-F976D2AB36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31" b="1324"/>
          <a:stretch/>
        </p:blipFill>
        <p:spPr>
          <a:xfrm>
            <a:off x="7339608" y="3143187"/>
            <a:ext cx="4208726" cy="313791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02B7539-E01C-4968-969A-75C6B14D8A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537" y="4252536"/>
            <a:ext cx="6515470" cy="20285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8A2757-E605-4F57-8DD0-256B55FF9AE1}"/>
              </a:ext>
            </a:extLst>
          </p:cNvPr>
          <p:cNvSpPr txBox="1"/>
          <p:nvPr/>
        </p:nvSpPr>
        <p:spPr>
          <a:xfrm>
            <a:off x="2114467" y="3913982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1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DB114B-EFD2-4E43-97B3-BE480EB28D7A}"/>
              </a:ext>
            </a:extLst>
          </p:cNvPr>
          <p:cNvSpPr txBox="1"/>
          <p:nvPr/>
        </p:nvSpPr>
        <p:spPr>
          <a:xfrm>
            <a:off x="7771055" y="6281099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1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468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796993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(2020.05.01.~2020.12.31.)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1041849-202004-BM-042-02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018535F8-2B5F-4054-A420-684100852E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4941" y="3213100"/>
            <a:ext cx="5190581" cy="267434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FE8C8A3A-1033-4A17-B7A5-2231F50DD5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478" y="3213100"/>
            <a:ext cx="5837252" cy="34710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543008-3713-4C4A-AA86-81C66D048EC9}"/>
              </a:ext>
            </a:extLst>
          </p:cNvPr>
          <p:cNvSpPr txBox="1"/>
          <p:nvPr/>
        </p:nvSpPr>
        <p:spPr>
          <a:xfrm>
            <a:off x="1877556" y="2874546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0189031-CC4F-49D8-B153-C32BB6C81C41}"/>
              </a:ext>
            </a:extLst>
          </p:cNvPr>
          <p:cNvSpPr txBox="1"/>
          <p:nvPr/>
        </p:nvSpPr>
        <p:spPr>
          <a:xfrm>
            <a:off x="7190147" y="5902778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7051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106513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(2022.05.01.~2022.12.31.)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1041849-202004-BM-042-02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17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 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</a:t>
            </a:r>
            <a:r>
              <a:rPr lang="ko-KR" altLang="en-US" sz="2000" b="1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시제품 착용하여 실험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1685FA6-0BBB-4901-887D-535AC52A6C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5487" y="3419328"/>
            <a:ext cx="4730993" cy="214006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CA2F39-3D1E-4F39-AEE5-2114535E0F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098" y="3429000"/>
            <a:ext cx="5156412" cy="326572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22C9402-73B1-4CF8-8B09-3D1EC57531C0}"/>
              </a:ext>
            </a:extLst>
          </p:cNvPr>
          <p:cNvSpPr txBox="1"/>
          <p:nvPr/>
        </p:nvSpPr>
        <p:spPr>
          <a:xfrm>
            <a:off x="1729275" y="3080774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3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F598DB-F66C-47C3-829C-2E425FB9858D}"/>
              </a:ext>
            </a:extLst>
          </p:cNvPr>
          <p:cNvSpPr txBox="1"/>
          <p:nvPr/>
        </p:nvSpPr>
        <p:spPr>
          <a:xfrm>
            <a:off x="7177790" y="5609400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3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952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추락 검출 알고리즘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106513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기반 알고리즘</a:t>
            </a:r>
            <a:endParaRPr lang="en-US" altLang="ko-KR" sz="2000" b="1" dirty="0">
              <a:solidFill>
                <a:srgbClr val="0070C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전 점프 여부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도중 회전 발생 여부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등의 정보를 기반으로 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임계값을 설정하여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해당 임계값만큼 추락이 지속되면 추락으로 검출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구축된 데이터셋 평가 결과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민감도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96.55 % (168/174)       -&gt; </a:t>
            </a:r>
            <a:r>
              <a:rPr lang="ko-KR" altLang="en-US" sz="2000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특이도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98.51 % (1989/2019)    -&gt; </a:t>
            </a:r>
            <a:r>
              <a:rPr lang="ko-KR" altLang="en-US" sz="2000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정확도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98.36 % (2157/2193)   -&gt; </a:t>
            </a:r>
            <a:r>
              <a:rPr lang="ko-KR" altLang="en-US" sz="2000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과 </a:t>
            </a:r>
            <a:r>
              <a:rPr lang="ko-KR" altLang="en-US" sz="2000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6EE5080-92A2-4919-92F4-B1F277EECAA7}"/>
              </a:ext>
            </a:extLst>
          </p:cNvPr>
          <p:cNvSpPr txBox="1"/>
          <p:nvPr/>
        </p:nvSpPr>
        <p:spPr>
          <a:xfrm>
            <a:off x="3636864" y="6374487"/>
            <a:ext cx="3115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알고리즘 블록 다이어그램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43" name="그림 42">
            <a:extLst>
              <a:ext uri="{FF2B5EF4-FFF2-40B4-BE49-F238E27FC236}">
                <a16:creationId xmlns:a16="http://schemas.microsoft.com/office/drawing/2014/main" id="{C960CFF6-9B07-45F2-847A-9EF427FB50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0764" y="3970760"/>
            <a:ext cx="7452533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16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추락 검출 알고리즘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10651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딥러닝 기반 알고리즘</a:t>
            </a:r>
            <a:endParaRPr lang="en-US" altLang="ko-KR" sz="2000" b="1" dirty="0">
              <a:solidFill>
                <a:srgbClr val="0070C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기존 임계값 알고리즘이 한계를 보이는 높은 곳에서 뛰어내리는 동작에서의 오검출을 줄이고자 딥러닝 알고리즘을 활용함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데이터셋에서 </a:t>
            </a:r>
            <a:r>
              <a:rPr lang="ko-KR" altLang="en-US" sz="2000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뛰어내리는 동작과 추락을 이진 분류할 수 있는 알고리즘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개발함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8F0902D-62C1-402A-B4A5-7F1417F889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031" y="3039763"/>
            <a:ext cx="10157938" cy="2944483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CCF2144E-E857-4CCD-B96D-D686A042A9E1}"/>
              </a:ext>
            </a:extLst>
          </p:cNvPr>
          <p:cNvSpPr txBox="1"/>
          <p:nvPr/>
        </p:nvSpPr>
        <p:spPr>
          <a:xfrm>
            <a:off x="4303972" y="6183475"/>
            <a:ext cx="35794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딥러닝 알고리즘 개발과정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18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추락 검출 알고리즘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106513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딥러닝 기반 알고리즘</a:t>
            </a:r>
            <a:endParaRPr lang="en-US" altLang="ko-KR" sz="2000" b="1" dirty="0">
              <a:solidFill>
                <a:srgbClr val="0070C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Voting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기법을 추가로 적용하여 성능평가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훈련데이터 평가결과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민감도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98.89 %   (89/90) 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특이도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100.00 % (90/90)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정확도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99.44 %  (179/180)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4E9D824B-18FB-4E43-B72D-D55BB6214B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733" y="4381807"/>
            <a:ext cx="6932141" cy="2258612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099989B0-E214-4115-8891-31EC29E58D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5530" y="3875189"/>
            <a:ext cx="3444406" cy="285172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78C052F-0B56-4D31-A59D-4C1C5EC856C5}"/>
              </a:ext>
            </a:extLst>
          </p:cNvPr>
          <p:cNvSpPr txBox="1"/>
          <p:nvPr/>
        </p:nvSpPr>
        <p:spPr>
          <a:xfrm>
            <a:off x="5412347" y="2183719"/>
            <a:ext cx="54951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테스트데이터 평가결과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민감도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100.00 % (21/21) 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특이도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100.00 % (21/21)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정확도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100.00 % (42/42)</a:t>
            </a:r>
          </a:p>
        </p:txBody>
      </p:sp>
    </p:spTree>
    <p:extLst>
      <p:ext uri="{BB962C8B-B14F-4D97-AF65-F5344CB8AC3E}">
        <p14:creationId xmlns:p14="http://schemas.microsoft.com/office/powerpoint/2010/main" val="339750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추락 검출 알고리즘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106513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하이브리드 알고리즘</a:t>
            </a:r>
            <a:endParaRPr lang="en-US" altLang="ko-KR" sz="2000" b="1" dirty="0">
              <a:solidFill>
                <a:srgbClr val="0070C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알고리즘에 딥러닝 알고리즘의 결과를 추가로 반영하여 추락여부 판단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구축된 데이터셋 평가 결과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민감도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97.70 %   (170/174)        -&gt; </a:t>
            </a:r>
            <a:r>
              <a:rPr lang="ko-KR" altLang="en-US" sz="2000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특이도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100.00 % (2019/2019)    -&gt; </a:t>
            </a:r>
            <a:r>
              <a:rPr lang="ko-KR" altLang="en-US" sz="2000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정확도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99.82 %   (2189/2193)    -&gt; </a:t>
            </a:r>
            <a:r>
              <a:rPr lang="ko-KR" altLang="en-US" sz="2000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과 </a:t>
            </a:r>
            <a:r>
              <a:rPr lang="ko-KR" altLang="en-US" sz="2000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6EE5080-92A2-4919-92F4-B1F277EECAA7}"/>
              </a:ext>
            </a:extLst>
          </p:cNvPr>
          <p:cNvSpPr txBox="1"/>
          <p:nvPr/>
        </p:nvSpPr>
        <p:spPr>
          <a:xfrm>
            <a:off x="3404958" y="6352752"/>
            <a:ext cx="35794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하이브리드 알고리즘 블록 다이어그램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64A0FC6-A3DB-46F7-B397-5D4B6A67B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8695" y="3927598"/>
            <a:ext cx="7772009" cy="229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0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9CD12DF3-15E4-3A0C-62F7-0ABBD1F3D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018" y="1116135"/>
            <a:ext cx="3668527" cy="2205019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92876476-F8CF-5B47-8C93-9882D07C3DFB}"/>
              </a:ext>
            </a:extLst>
          </p:cNvPr>
          <p:cNvSpPr/>
          <p:nvPr/>
        </p:nvSpPr>
        <p:spPr>
          <a:xfrm>
            <a:off x="3444821" y="1548145"/>
            <a:ext cx="824945" cy="126252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08FD27E9-E23A-C643-B551-264AE096BD92}"/>
              </a:ext>
            </a:extLst>
          </p:cNvPr>
          <p:cNvSpPr/>
          <p:nvPr/>
        </p:nvSpPr>
        <p:spPr>
          <a:xfrm>
            <a:off x="3868054" y="1542265"/>
            <a:ext cx="417509" cy="1262525"/>
          </a:xfrm>
          <a:prstGeom prst="rect">
            <a:avLst/>
          </a:prstGeom>
          <a:solidFill>
            <a:srgbClr val="ED7D31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1A079B-AEA3-C406-F56F-2ED0233CECE8}"/>
              </a:ext>
            </a:extLst>
          </p:cNvPr>
          <p:cNvSpPr txBox="1"/>
          <p:nvPr/>
        </p:nvSpPr>
        <p:spPr>
          <a:xfrm>
            <a:off x="3504345" y="1964549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0C69070-D099-5AFF-3BEF-0EBF90C55E33}"/>
              </a:ext>
            </a:extLst>
          </p:cNvPr>
          <p:cNvSpPr txBox="1"/>
          <p:nvPr/>
        </p:nvSpPr>
        <p:spPr>
          <a:xfrm>
            <a:off x="3920404" y="1964549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E46488ED-C3D3-EF4F-2C39-3528B0516392}"/>
              </a:ext>
            </a:extLst>
          </p:cNvPr>
          <p:cNvGrpSpPr/>
          <p:nvPr/>
        </p:nvGrpSpPr>
        <p:grpSpPr>
          <a:xfrm>
            <a:off x="775020" y="4138387"/>
            <a:ext cx="3668525" cy="2205018"/>
            <a:chOff x="6681377" y="2135150"/>
            <a:chExt cx="4584589" cy="2755631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938BCF8A-E657-03EB-5203-A791DCCF20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81377" y="2135150"/>
              <a:ext cx="4584589" cy="2755631"/>
            </a:xfrm>
            <a:prstGeom prst="rect">
              <a:avLst/>
            </a:prstGeom>
          </p:spPr>
        </p:pic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1458F407-3DE5-7B0D-0BBB-8D766EBAD30A}"/>
                </a:ext>
              </a:extLst>
            </p:cNvPr>
            <p:cNvSpPr/>
            <p:nvPr/>
          </p:nvSpPr>
          <p:spPr>
            <a:xfrm>
              <a:off x="7216587" y="2714134"/>
              <a:ext cx="1951588" cy="1577788"/>
            </a:xfrm>
            <a:prstGeom prst="rect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F6CB450-7D7D-A9A4-0588-D405550CA2EA}"/>
                </a:ext>
              </a:extLst>
            </p:cNvPr>
            <p:cNvSpPr txBox="1"/>
            <p:nvPr/>
          </p:nvSpPr>
          <p:spPr>
            <a:xfrm>
              <a:off x="8026129" y="3244334"/>
              <a:ext cx="277907" cy="461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88F78977-F34C-BE7F-5798-C5BD88683CF0}"/>
                </a:ext>
              </a:extLst>
            </p:cNvPr>
            <p:cNvSpPr/>
            <p:nvPr/>
          </p:nvSpPr>
          <p:spPr>
            <a:xfrm>
              <a:off x="9155683" y="2714134"/>
              <a:ext cx="1951588" cy="1577788"/>
            </a:xfrm>
            <a:prstGeom prst="rect">
              <a:avLst/>
            </a:prstGeom>
            <a:solidFill>
              <a:srgbClr val="ED7D31">
                <a:alpha val="60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E2A5523-D03F-B957-35DD-9F67F0E3A251}"/>
                </a:ext>
              </a:extLst>
            </p:cNvPr>
            <p:cNvSpPr txBox="1"/>
            <p:nvPr/>
          </p:nvSpPr>
          <p:spPr>
            <a:xfrm>
              <a:off x="9958024" y="3244334"/>
              <a:ext cx="277907" cy="461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32A42B2C-1E4C-DDAF-2AD7-FE9AC43D65A8}"/>
              </a:ext>
            </a:extLst>
          </p:cNvPr>
          <p:cNvSpPr txBox="1"/>
          <p:nvPr/>
        </p:nvSpPr>
        <p:spPr>
          <a:xfrm>
            <a:off x="620845" y="3242987"/>
            <a:ext cx="10602578" cy="9898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① 발이 미끄러지면서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허리를 앞으로 숙인 것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en-US" altLang="ko-KR" sz="12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gyroX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보임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이때 회전하는 힘에 의해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Acc 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값이 증가하고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알고리즘은 이를 점프로 인식하여 </a:t>
            </a:r>
            <a:endParaRPr lang="en-US" altLang="ko-KR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</a:t>
            </a:r>
            <a:r>
              <a:rPr lang="ko-KR" altLang="en-US" sz="9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임계값을</a:t>
            </a:r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증가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② 이후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뒤로 넘어가면서 추락 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en-US" altLang="ko-KR" sz="12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Fall_count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19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격발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9C13A570-82F6-4A65-B908-B45665AD9697}"/>
              </a:ext>
            </a:extLst>
          </p:cNvPr>
          <p:cNvGrpSpPr/>
          <p:nvPr/>
        </p:nvGrpSpPr>
        <p:grpSpPr>
          <a:xfrm>
            <a:off x="8512752" y="2000453"/>
            <a:ext cx="3301594" cy="3987675"/>
            <a:chOff x="7155873" y="609316"/>
            <a:chExt cx="4470203" cy="5540791"/>
          </a:xfrm>
        </p:grpSpPr>
        <p:sp>
          <p:nvSpPr>
            <p:cNvPr id="2" name="자유형: 도형 1">
              <a:extLst>
                <a:ext uri="{FF2B5EF4-FFF2-40B4-BE49-F238E27FC236}">
                  <a16:creationId xmlns:a16="http://schemas.microsoft.com/office/drawing/2014/main" id="{B343F7F0-FF9F-21A4-9DC1-38EDF4F7EE08}"/>
                </a:ext>
              </a:extLst>
            </p:cNvPr>
            <p:cNvSpPr/>
            <p:nvPr/>
          </p:nvSpPr>
          <p:spPr>
            <a:xfrm>
              <a:off x="9666672" y="1145897"/>
              <a:ext cx="1211790" cy="4421526"/>
            </a:xfrm>
            <a:custGeom>
              <a:avLst/>
              <a:gdLst>
                <a:gd name="connsiteX0" fmla="*/ 0 w 1459540"/>
                <a:gd name="connsiteY0" fmla="*/ 0 h 4438891"/>
                <a:gd name="connsiteX1" fmla="*/ 1059083 w 1459540"/>
                <a:gd name="connsiteY1" fmla="*/ 746567 h 4438891"/>
                <a:gd name="connsiteX2" fmla="*/ 1441048 w 1459540"/>
                <a:gd name="connsiteY2" fmla="*/ 4438891 h 4438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9540" h="4438891">
                  <a:moveTo>
                    <a:pt x="0" y="0"/>
                  </a:moveTo>
                  <a:cubicBezTo>
                    <a:pt x="409454" y="3376"/>
                    <a:pt x="818908" y="6752"/>
                    <a:pt x="1059083" y="746567"/>
                  </a:cubicBezTo>
                  <a:cubicBezTo>
                    <a:pt x="1299258" y="1486382"/>
                    <a:pt x="1526894" y="4112871"/>
                    <a:pt x="1441048" y="4438891"/>
                  </a:cubicBezTo>
                </a:path>
              </a:pathLst>
            </a:custGeom>
            <a:noFill/>
            <a:ln w="76200"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34335616-2EE0-7C4E-D91C-640DF8C1BE4A}"/>
                </a:ext>
              </a:extLst>
            </p:cNvPr>
            <p:cNvSpPr/>
            <p:nvPr/>
          </p:nvSpPr>
          <p:spPr>
            <a:xfrm>
              <a:off x="8647408" y="630389"/>
              <a:ext cx="56812" cy="493703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4" name="직선 연결선 3">
              <a:extLst>
                <a:ext uri="{FF2B5EF4-FFF2-40B4-BE49-F238E27FC236}">
                  <a16:creationId xmlns:a16="http://schemas.microsoft.com/office/drawing/2014/main" id="{BF8FDE1C-D46D-FE19-EFAF-D382B7306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204365" y="5567420"/>
              <a:ext cx="4391890" cy="86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FC0A0D5-A3FB-1B62-6F0D-360EB97DAFD3}"/>
                </a:ext>
              </a:extLst>
            </p:cNvPr>
            <p:cNvSpPr txBox="1"/>
            <p:nvPr/>
          </p:nvSpPr>
          <p:spPr>
            <a:xfrm>
              <a:off x="7547188" y="5206188"/>
              <a:ext cx="762242" cy="51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GL </a:t>
              </a:r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01D73BDB-92B1-D9D6-44F4-5B2A9C30A54C}"/>
                </a:ext>
              </a:extLst>
            </p:cNvPr>
            <p:cNvSpPr/>
            <p:nvPr/>
          </p:nvSpPr>
          <p:spPr>
            <a:xfrm>
              <a:off x="7204365" y="5600310"/>
              <a:ext cx="4391890" cy="549797"/>
            </a:xfrm>
            <a:prstGeom prst="rect">
              <a:avLst/>
            </a:prstGeom>
            <a:pattFill prst="ltDnDiag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6B79AB6-B69A-0422-2D07-4BA02A97289F}"/>
                </a:ext>
              </a:extLst>
            </p:cNvPr>
            <p:cNvSpPr txBox="1"/>
            <p:nvPr/>
          </p:nvSpPr>
          <p:spPr>
            <a:xfrm>
              <a:off x="7467599" y="768221"/>
              <a:ext cx="1133986" cy="3848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AL Fence</a:t>
              </a:r>
              <a:endParaRPr lang="ko-KR" altLang="en-US" sz="12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4040B195-B47C-DD98-94F5-0A5D92F7595B}"/>
                </a:ext>
              </a:extLst>
            </p:cNvPr>
            <p:cNvCxnSpPr>
              <a:cxnSpLocks/>
            </p:cNvCxnSpPr>
            <p:nvPr/>
          </p:nvCxnSpPr>
          <p:spPr>
            <a:xfrm>
              <a:off x="7155873" y="630389"/>
              <a:ext cx="426027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화살표 연결선 8">
              <a:extLst>
                <a:ext uri="{FF2B5EF4-FFF2-40B4-BE49-F238E27FC236}">
                  <a16:creationId xmlns:a16="http://schemas.microsoft.com/office/drawing/2014/main" id="{4352C5A0-15ED-4658-9953-3AF05A010534}"/>
                </a:ext>
              </a:extLst>
            </p:cNvPr>
            <p:cNvCxnSpPr/>
            <p:nvPr/>
          </p:nvCxnSpPr>
          <p:spPr>
            <a:xfrm>
              <a:off x="8411880" y="630389"/>
              <a:ext cx="0" cy="4945712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49DF462-0D76-BFDB-9182-1CE20FDC1737}"/>
                </a:ext>
              </a:extLst>
            </p:cNvPr>
            <p:cNvSpPr txBox="1"/>
            <p:nvPr/>
          </p:nvSpPr>
          <p:spPr>
            <a:xfrm rot="16200000">
              <a:off x="7699778" y="3118625"/>
              <a:ext cx="1151980" cy="3750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5000mm</a:t>
              </a:r>
              <a:endParaRPr lang="ko-KR" altLang="en-US" sz="12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F08F5B5F-D726-23A0-4271-31B02666C593}"/>
                </a:ext>
              </a:extLst>
            </p:cNvPr>
            <p:cNvSpPr/>
            <p:nvPr/>
          </p:nvSpPr>
          <p:spPr>
            <a:xfrm>
              <a:off x="8704220" y="639069"/>
              <a:ext cx="130224" cy="4928351"/>
            </a:xfrm>
            <a:prstGeom prst="rect">
              <a:avLst/>
            </a:prstGeom>
            <a:pattFill prst="dashDnDiag">
              <a:fgClr>
                <a:schemeClr val="tx1"/>
              </a:fgClr>
              <a:bgClr>
                <a:schemeClr val="bg1"/>
              </a:bgClr>
            </a:patt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21B133C8-4F08-34CF-B4D3-7259E85A44E9}"/>
                </a:ext>
              </a:extLst>
            </p:cNvPr>
            <p:cNvSpPr/>
            <p:nvPr/>
          </p:nvSpPr>
          <p:spPr>
            <a:xfrm>
              <a:off x="8846317" y="3912086"/>
              <a:ext cx="568036" cy="4571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A4A196D5-D374-CF85-F0F7-EE1965814259}"/>
                </a:ext>
              </a:extLst>
            </p:cNvPr>
            <p:cNvSpPr/>
            <p:nvPr/>
          </p:nvSpPr>
          <p:spPr>
            <a:xfrm>
              <a:off x="8834444" y="2243927"/>
              <a:ext cx="568036" cy="4571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448E693F-09C2-395B-4623-1BF3D98F48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grayscl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21" t="31176" r="43566" b="29109"/>
            <a:stretch/>
          </p:blipFill>
          <p:spPr>
            <a:xfrm rot="663315">
              <a:off x="9002417" y="609316"/>
              <a:ext cx="1143105" cy="1738746"/>
            </a:xfrm>
            <a:prstGeom prst="rect">
              <a:avLst/>
            </a:prstGeom>
          </p:spPr>
        </p:pic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5122A56D-C50E-0B5A-1498-E0020E1A42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grayscl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4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71" t="43626" b="28489"/>
            <a:stretch/>
          </p:blipFill>
          <p:spPr>
            <a:xfrm>
              <a:off x="9490200" y="2605187"/>
              <a:ext cx="1904812" cy="1325595"/>
            </a:xfrm>
            <a:prstGeom prst="rect">
              <a:avLst/>
            </a:prstGeom>
          </p:spPr>
        </p:pic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1E6B5439-3A30-8403-C601-96FE20BC6C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65" t="70141" r="3315" b="16368"/>
            <a:stretch/>
          </p:blipFill>
          <p:spPr>
            <a:xfrm>
              <a:off x="9732164" y="4909026"/>
              <a:ext cx="1893912" cy="700713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BA9CECF-486F-00E0-0C52-C137DA6E3F28}"/>
                </a:ext>
              </a:extLst>
            </p:cNvPr>
            <p:cNvSpPr txBox="1"/>
            <p:nvPr/>
          </p:nvSpPr>
          <p:spPr>
            <a:xfrm>
              <a:off x="10079246" y="794049"/>
              <a:ext cx="222377" cy="51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733045C-F6DF-64C4-88D1-14682B887442}"/>
                </a:ext>
              </a:extLst>
            </p:cNvPr>
            <p:cNvSpPr txBox="1"/>
            <p:nvPr/>
          </p:nvSpPr>
          <p:spPr>
            <a:xfrm>
              <a:off x="11083730" y="2545682"/>
              <a:ext cx="222377" cy="513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EE77BDA3-2717-1706-8EE9-1C010D27292A}"/>
                </a:ext>
              </a:extLst>
            </p:cNvPr>
            <p:cNvSpPr/>
            <p:nvPr/>
          </p:nvSpPr>
          <p:spPr>
            <a:xfrm>
              <a:off x="11196273" y="4796758"/>
              <a:ext cx="192571" cy="192571"/>
            </a:xfrm>
            <a:prstGeom prst="ellipse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>
                  <a:solidFill>
                    <a:schemeClr val="tx1"/>
                  </a:solidFill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3</a:t>
              </a:r>
              <a:endParaRPr lang="ko-KR" altLang="en-US" sz="1400" dirty="0">
                <a:solidFill>
                  <a:schemeClr val="tx1"/>
                </a:solidFill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C4AFABA2-00CC-9476-23DA-02157254D4BB}"/>
              </a:ext>
            </a:extLst>
          </p:cNvPr>
          <p:cNvSpPr txBox="1"/>
          <p:nvPr/>
        </p:nvSpPr>
        <p:spPr>
          <a:xfrm>
            <a:off x="-2287" y="390136"/>
            <a:ext cx="682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현대산업개발 </a:t>
            </a:r>
            <a:r>
              <a:rPr lang="ko-KR" altLang="en-US" sz="2000" b="1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서산아이파크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현장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96937C65-3993-869C-6B70-7D55CD9696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568" y="4036353"/>
            <a:ext cx="3301593" cy="1986793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1350CB6D-F47D-7A87-D533-E4C83A11126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304" y="1940805"/>
            <a:ext cx="3309207" cy="1861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6EFBF16-5D6C-587C-274C-DB2848FA61CA}"/>
              </a:ext>
            </a:extLst>
          </p:cNvPr>
          <p:cNvSpPr txBox="1"/>
          <p:nvPr/>
        </p:nvSpPr>
        <p:spPr>
          <a:xfrm>
            <a:off x="4872577" y="1723170"/>
            <a:ext cx="64152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현장사진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endParaRPr lang="ko-KR" altLang="en-US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AAD04D6-41CD-AE20-E89B-77E15C0CC43A}"/>
              </a:ext>
            </a:extLst>
          </p:cNvPr>
          <p:cNvSpPr txBox="1"/>
          <p:nvPr/>
        </p:nvSpPr>
        <p:spPr>
          <a:xfrm>
            <a:off x="4901286" y="3833725"/>
            <a:ext cx="6767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현장사진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endParaRPr lang="ko-KR" altLang="en-US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34FB81E7-3710-4C4B-B3D6-06D10E2BADB2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00B23C5A-F6F7-49C9-BA76-B9DE540816E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F44D8ED0-4E92-4F31-82C3-D1D75FB4BDF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9CD224B0-B841-407B-9772-2555DFCB8D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4652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C4AFABA2-00CC-9476-23DA-02157254D4BB}"/>
              </a:ext>
            </a:extLst>
          </p:cNvPr>
          <p:cNvSpPr txBox="1"/>
          <p:nvPr/>
        </p:nvSpPr>
        <p:spPr>
          <a:xfrm>
            <a:off x="-2287" y="390136"/>
            <a:ext cx="6828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현대산업개발 </a:t>
            </a:r>
            <a:r>
              <a:rPr lang="ko-KR" altLang="en-US" sz="2000" b="1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서산아이파크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현장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34FB81E7-3710-4C4B-B3D6-06D10E2BADB2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00B23C5A-F6F7-49C9-BA76-B9DE540816E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F44D8ED0-4E92-4F31-82C3-D1D75FB4BDF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9CD224B0-B841-407B-9772-2555DFCB8D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pic>
        <p:nvPicPr>
          <p:cNvPr id="43" name="그림 42">
            <a:extLst>
              <a:ext uri="{FF2B5EF4-FFF2-40B4-BE49-F238E27FC236}">
                <a16:creationId xmlns:a16="http://schemas.microsoft.com/office/drawing/2014/main" id="{77C49C1C-A004-44F9-9EA5-DA515FF4A2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40" y="1014594"/>
            <a:ext cx="4029369" cy="2193099"/>
          </a:xfrm>
          <a:prstGeom prst="rect">
            <a:avLst/>
          </a:prstGeom>
        </p:spPr>
      </p:pic>
      <p:pic>
        <p:nvPicPr>
          <p:cNvPr id="45" name="그림 44">
            <a:extLst>
              <a:ext uri="{FF2B5EF4-FFF2-40B4-BE49-F238E27FC236}">
                <a16:creationId xmlns:a16="http://schemas.microsoft.com/office/drawing/2014/main" id="{A925D6BE-E0FE-4A5D-BFE0-B23F013BFC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890" y="3867513"/>
            <a:ext cx="3941420" cy="2018679"/>
          </a:xfrm>
          <a:prstGeom prst="rect">
            <a:avLst/>
          </a:prstGeom>
        </p:spPr>
      </p:pic>
      <p:pic>
        <p:nvPicPr>
          <p:cNvPr id="47" name="그림 46">
            <a:extLst>
              <a:ext uri="{FF2B5EF4-FFF2-40B4-BE49-F238E27FC236}">
                <a16:creationId xmlns:a16="http://schemas.microsoft.com/office/drawing/2014/main" id="{C8651354-58B4-4434-98DC-64FEED6682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2725" y="1014594"/>
            <a:ext cx="4304517" cy="2326651"/>
          </a:xfrm>
          <a:prstGeom prst="rect">
            <a:avLst/>
          </a:prstGeom>
        </p:spPr>
      </p:pic>
      <p:pic>
        <p:nvPicPr>
          <p:cNvPr id="49" name="그림 48">
            <a:extLst>
              <a:ext uri="{FF2B5EF4-FFF2-40B4-BE49-F238E27FC236}">
                <a16:creationId xmlns:a16="http://schemas.microsoft.com/office/drawing/2014/main" id="{65CA580C-D8E2-4E84-A04C-73DB2E1E84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4403" y="3650202"/>
            <a:ext cx="4059388" cy="245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76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A2613D4D-1C7D-313B-0D6F-2A496D4F5BC6}"/>
              </a:ext>
            </a:extLst>
          </p:cNvPr>
          <p:cNvGrpSpPr/>
          <p:nvPr/>
        </p:nvGrpSpPr>
        <p:grpSpPr>
          <a:xfrm>
            <a:off x="6198157" y="1559379"/>
            <a:ext cx="5443844" cy="4462684"/>
            <a:chOff x="5694720" y="1612596"/>
            <a:chExt cx="5978720" cy="4495948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3C26BE9-5AAD-4105-856E-8F622209C0A7}"/>
                </a:ext>
              </a:extLst>
            </p:cNvPr>
            <p:cNvSpPr txBox="1"/>
            <p:nvPr/>
          </p:nvSpPr>
          <p:spPr>
            <a:xfrm>
              <a:off x="7988202" y="3124273"/>
              <a:ext cx="581952" cy="2790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BOX </a:t>
              </a:r>
              <a:endParaRPr lang="ko-KR" altLang="en-US" sz="12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D28D69FD-19CA-2F0F-685D-512CD56ADEA9}"/>
                </a:ext>
              </a:extLst>
            </p:cNvPr>
            <p:cNvCxnSpPr>
              <a:cxnSpLocks/>
            </p:cNvCxnSpPr>
            <p:nvPr/>
          </p:nvCxnSpPr>
          <p:spPr>
            <a:xfrm>
              <a:off x="5694720" y="5525857"/>
              <a:ext cx="5742207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DA5D319-F26C-F819-FC58-A211E29D392E}"/>
                </a:ext>
              </a:extLst>
            </p:cNvPr>
            <p:cNvSpPr txBox="1"/>
            <p:nvPr/>
          </p:nvSpPr>
          <p:spPr>
            <a:xfrm>
              <a:off x="6416861" y="5140081"/>
              <a:ext cx="618289" cy="3720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GL </a:t>
              </a:r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489413C6-C586-5B56-3106-2870CA7AC222}"/>
                </a:ext>
              </a:extLst>
            </p:cNvPr>
            <p:cNvSpPr/>
            <p:nvPr/>
          </p:nvSpPr>
          <p:spPr>
            <a:xfrm>
              <a:off x="5694720" y="5558747"/>
              <a:ext cx="5742207" cy="549797"/>
            </a:xfrm>
            <a:prstGeom prst="rect">
              <a:avLst/>
            </a:prstGeom>
            <a:pattFill prst="ltDnDiag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9F29D381-49E7-18F4-7A28-636073572A7B}"/>
                </a:ext>
              </a:extLst>
            </p:cNvPr>
            <p:cNvCxnSpPr>
              <a:cxnSpLocks/>
            </p:cNvCxnSpPr>
            <p:nvPr/>
          </p:nvCxnSpPr>
          <p:spPr>
            <a:xfrm>
              <a:off x="6499651" y="3459055"/>
              <a:ext cx="4868004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9AA4E31B-81DC-FCC2-92AF-26B6ACA145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grayscl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97" t="33233" r="43984" b="29319"/>
            <a:stretch/>
          </p:blipFill>
          <p:spPr>
            <a:xfrm rot="981624">
              <a:off x="8961775" y="1871933"/>
              <a:ext cx="1036166" cy="1371831"/>
            </a:xfrm>
            <a:prstGeom prst="rect">
              <a:avLst/>
            </a:prstGeom>
          </p:spPr>
        </p:pic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6798B3E-D653-2A3D-C86A-1C7111DC30EF}"/>
                </a:ext>
              </a:extLst>
            </p:cNvPr>
            <p:cNvGrpSpPr/>
            <p:nvPr/>
          </p:nvGrpSpPr>
          <p:grpSpPr>
            <a:xfrm>
              <a:off x="7833837" y="5198247"/>
              <a:ext cx="367998" cy="327609"/>
              <a:chOff x="3860157" y="2916821"/>
              <a:chExt cx="1852741" cy="1649392"/>
            </a:xfrm>
          </p:grpSpPr>
          <p:sp>
            <p:nvSpPr>
              <p:cNvPr id="223" name="직사각형 222">
                <a:extLst>
                  <a:ext uri="{FF2B5EF4-FFF2-40B4-BE49-F238E27FC236}">
                    <a16:creationId xmlns:a16="http://schemas.microsoft.com/office/drawing/2014/main" id="{AED7D855-8920-81E6-7660-3ADF98CFF862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24" name="직사각형 223">
                <a:extLst>
                  <a:ext uri="{FF2B5EF4-FFF2-40B4-BE49-F238E27FC236}">
                    <a16:creationId xmlns:a16="http://schemas.microsoft.com/office/drawing/2014/main" id="{F5C3580F-8A00-A191-216A-E3266519CFC7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25" name="직사각형 224">
                <a:extLst>
                  <a:ext uri="{FF2B5EF4-FFF2-40B4-BE49-F238E27FC236}">
                    <a16:creationId xmlns:a16="http://schemas.microsoft.com/office/drawing/2014/main" id="{C1AC3980-3B7C-D756-44A9-66D79FF86274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26" name="사각형: 둥근 모서리 225">
                <a:extLst>
                  <a:ext uri="{FF2B5EF4-FFF2-40B4-BE49-F238E27FC236}">
                    <a16:creationId xmlns:a16="http://schemas.microsoft.com/office/drawing/2014/main" id="{A627DF8C-D2B2-1BF2-923F-905BB53033CC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6E970AA0-2CBB-A732-8E6C-89907F37131F}"/>
                </a:ext>
              </a:extLst>
            </p:cNvPr>
            <p:cNvGrpSpPr/>
            <p:nvPr/>
          </p:nvGrpSpPr>
          <p:grpSpPr>
            <a:xfrm>
              <a:off x="8201835" y="5198247"/>
              <a:ext cx="367998" cy="327609"/>
              <a:chOff x="3860157" y="2916821"/>
              <a:chExt cx="1852741" cy="1649392"/>
            </a:xfrm>
          </p:grpSpPr>
          <p:sp>
            <p:nvSpPr>
              <p:cNvPr id="219" name="직사각형 218">
                <a:extLst>
                  <a:ext uri="{FF2B5EF4-FFF2-40B4-BE49-F238E27FC236}">
                    <a16:creationId xmlns:a16="http://schemas.microsoft.com/office/drawing/2014/main" id="{D9FBB390-7E73-5FB5-4D12-DFD0500B2B4E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20" name="직사각형 219">
                <a:extLst>
                  <a:ext uri="{FF2B5EF4-FFF2-40B4-BE49-F238E27FC236}">
                    <a16:creationId xmlns:a16="http://schemas.microsoft.com/office/drawing/2014/main" id="{85DE0DCE-FDE2-70EB-8D78-CE9374F304A3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21" name="직사각형 220">
                <a:extLst>
                  <a:ext uri="{FF2B5EF4-FFF2-40B4-BE49-F238E27FC236}">
                    <a16:creationId xmlns:a16="http://schemas.microsoft.com/office/drawing/2014/main" id="{70F39123-9092-9186-2E3A-4058ABC68559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22" name="사각형: 둥근 모서리 221">
                <a:extLst>
                  <a:ext uri="{FF2B5EF4-FFF2-40B4-BE49-F238E27FC236}">
                    <a16:creationId xmlns:a16="http://schemas.microsoft.com/office/drawing/2014/main" id="{B44A8870-2705-8F32-A71C-D9DEB68C4EE6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71BA7FD9-3F0F-A977-8670-9F7090FB87F1}"/>
                </a:ext>
              </a:extLst>
            </p:cNvPr>
            <p:cNvGrpSpPr/>
            <p:nvPr/>
          </p:nvGrpSpPr>
          <p:grpSpPr>
            <a:xfrm>
              <a:off x="8587493" y="5198247"/>
              <a:ext cx="367998" cy="327609"/>
              <a:chOff x="3860157" y="2916821"/>
              <a:chExt cx="1852741" cy="1649392"/>
            </a:xfrm>
          </p:grpSpPr>
          <p:sp>
            <p:nvSpPr>
              <p:cNvPr id="215" name="직사각형 214">
                <a:extLst>
                  <a:ext uri="{FF2B5EF4-FFF2-40B4-BE49-F238E27FC236}">
                    <a16:creationId xmlns:a16="http://schemas.microsoft.com/office/drawing/2014/main" id="{EB9FA196-E10E-152E-B3AB-59A14C036813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16" name="직사각형 215">
                <a:extLst>
                  <a:ext uri="{FF2B5EF4-FFF2-40B4-BE49-F238E27FC236}">
                    <a16:creationId xmlns:a16="http://schemas.microsoft.com/office/drawing/2014/main" id="{81757EB4-2C9F-D52A-CF6A-5F7FBF138D69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17" name="직사각형 216">
                <a:extLst>
                  <a:ext uri="{FF2B5EF4-FFF2-40B4-BE49-F238E27FC236}">
                    <a16:creationId xmlns:a16="http://schemas.microsoft.com/office/drawing/2014/main" id="{AF73DEF6-0B75-B570-8B64-31A45FB71108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18" name="사각형: 둥근 모서리 217">
                <a:extLst>
                  <a:ext uri="{FF2B5EF4-FFF2-40B4-BE49-F238E27FC236}">
                    <a16:creationId xmlns:a16="http://schemas.microsoft.com/office/drawing/2014/main" id="{16C02975-8C1E-B917-7390-7B71B180AC73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F35F0AE3-01AE-9AEE-C674-3C6E0E489B2A}"/>
                </a:ext>
              </a:extLst>
            </p:cNvPr>
            <p:cNvGrpSpPr/>
            <p:nvPr/>
          </p:nvGrpSpPr>
          <p:grpSpPr>
            <a:xfrm>
              <a:off x="8955491" y="5198247"/>
              <a:ext cx="367998" cy="327609"/>
              <a:chOff x="3860157" y="2916821"/>
              <a:chExt cx="1852741" cy="1649392"/>
            </a:xfrm>
          </p:grpSpPr>
          <p:sp>
            <p:nvSpPr>
              <p:cNvPr id="211" name="직사각형 210">
                <a:extLst>
                  <a:ext uri="{FF2B5EF4-FFF2-40B4-BE49-F238E27FC236}">
                    <a16:creationId xmlns:a16="http://schemas.microsoft.com/office/drawing/2014/main" id="{11614EB6-89D5-603A-7D83-574E365F8160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12" name="직사각형 211">
                <a:extLst>
                  <a:ext uri="{FF2B5EF4-FFF2-40B4-BE49-F238E27FC236}">
                    <a16:creationId xmlns:a16="http://schemas.microsoft.com/office/drawing/2014/main" id="{8605CE63-4EEB-0896-AE33-F69A0764BF99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13" name="직사각형 212">
                <a:extLst>
                  <a:ext uri="{FF2B5EF4-FFF2-40B4-BE49-F238E27FC236}">
                    <a16:creationId xmlns:a16="http://schemas.microsoft.com/office/drawing/2014/main" id="{F6A312B1-16E5-17D7-5D89-08F22D265A61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14" name="사각형: 둥근 모서리 213">
                <a:extLst>
                  <a:ext uri="{FF2B5EF4-FFF2-40B4-BE49-F238E27FC236}">
                    <a16:creationId xmlns:a16="http://schemas.microsoft.com/office/drawing/2014/main" id="{E69B370C-A59B-3598-56AE-302EE0A71122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3CE4B933-4863-1095-33BD-2BBA25D9711A}"/>
                </a:ext>
              </a:extLst>
            </p:cNvPr>
            <p:cNvGrpSpPr/>
            <p:nvPr/>
          </p:nvGrpSpPr>
          <p:grpSpPr>
            <a:xfrm>
              <a:off x="9762033" y="5198247"/>
              <a:ext cx="367998" cy="327609"/>
              <a:chOff x="3860157" y="2916821"/>
              <a:chExt cx="1852741" cy="1649392"/>
            </a:xfrm>
          </p:grpSpPr>
          <p:sp>
            <p:nvSpPr>
              <p:cNvPr id="207" name="직사각형 206">
                <a:extLst>
                  <a:ext uri="{FF2B5EF4-FFF2-40B4-BE49-F238E27FC236}">
                    <a16:creationId xmlns:a16="http://schemas.microsoft.com/office/drawing/2014/main" id="{26FDEA66-8FC9-1D6E-AB85-8FB278938F97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08" name="직사각형 207">
                <a:extLst>
                  <a:ext uri="{FF2B5EF4-FFF2-40B4-BE49-F238E27FC236}">
                    <a16:creationId xmlns:a16="http://schemas.microsoft.com/office/drawing/2014/main" id="{2ACA0898-13C8-97B3-F43C-F74327B02D7E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09" name="직사각형 208">
                <a:extLst>
                  <a:ext uri="{FF2B5EF4-FFF2-40B4-BE49-F238E27FC236}">
                    <a16:creationId xmlns:a16="http://schemas.microsoft.com/office/drawing/2014/main" id="{7113B89D-D608-B339-2A5A-614227B76738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10" name="사각형: 둥근 모서리 209">
                <a:extLst>
                  <a:ext uri="{FF2B5EF4-FFF2-40B4-BE49-F238E27FC236}">
                    <a16:creationId xmlns:a16="http://schemas.microsoft.com/office/drawing/2014/main" id="{75086B00-66DE-9397-9B80-85E7460A018E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EF1B68FE-22A9-9BE6-9DB8-BFE68A7820E2}"/>
                </a:ext>
              </a:extLst>
            </p:cNvPr>
            <p:cNvGrpSpPr/>
            <p:nvPr/>
          </p:nvGrpSpPr>
          <p:grpSpPr>
            <a:xfrm>
              <a:off x="10130030" y="5198247"/>
              <a:ext cx="367998" cy="327609"/>
              <a:chOff x="3860157" y="2916821"/>
              <a:chExt cx="1852741" cy="1649392"/>
            </a:xfrm>
          </p:grpSpPr>
          <p:sp>
            <p:nvSpPr>
              <p:cNvPr id="203" name="직사각형 202">
                <a:extLst>
                  <a:ext uri="{FF2B5EF4-FFF2-40B4-BE49-F238E27FC236}">
                    <a16:creationId xmlns:a16="http://schemas.microsoft.com/office/drawing/2014/main" id="{7361A600-28C1-E32A-AB77-AA41508B9DE3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04" name="직사각형 203">
                <a:extLst>
                  <a:ext uri="{FF2B5EF4-FFF2-40B4-BE49-F238E27FC236}">
                    <a16:creationId xmlns:a16="http://schemas.microsoft.com/office/drawing/2014/main" id="{021FE6CC-6C0C-499B-A9ED-04ED550349FF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05" name="직사각형 204">
                <a:extLst>
                  <a:ext uri="{FF2B5EF4-FFF2-40B4-BE49-F238E27FC236}">
                    <a16:creationId xmlns:a16="http://schemas.microsoft.com/office/drawing/2014/main" id="{00532E73-7C86-F9AD-0FDA-7297CB7161FE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06" name="사각형: 둥근 모서리 205">
                <a:extLst>
                  <a:ext uri="{FF2B5EF4-FFF2-40B4-BE49-F238E27FC236}">
                    <a16:creationId xmlns:a16="http://schemas.microsoft.com/office/drawing/2014/main" id="{325AAD2E-FC02-95EE-9842-CCE957AB8A12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B36FCD83-9075-29F9-53AA-F720BC93DCF3}"/>
                </a:ext>
              </a:extLst>
            </p:cNvPr>
            <p:cNvGrpSpPr/>
            <p:nvPr/>
          </p:nvGrpSpPr>
          <p:grpSpPr>
            <a:xfrm>
              <a:off x="7833836" y="4849756"/>
              <a:ext cx="367998" cy="327609"/>
              <a:chOff x="3860157" y="2916821"/>
              <a:chExt cx="1852741" cy="1649392"/>
            </a:xfrm>
          </p:grpSpPr>
          <p:sp>
            <p:nvSpPr>
              <p:cNvPr id="199" name="직사각형 198">
                <a:extLst>
                  <a:ext uri="{FF2B5EF4-FFF2-40B4-BE49-F238E27FC236}">
                    <a16:creationId xmlns:a16="http://schemas.microsoft.com/office/drawing/2014/main" id="{6F19A20C-EDE5-DB99-68C3-20EC529DAC91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00" name="직사각형 199">
                <a:extLst>
                  <a:ext uri="{FF2B5EF4-FFF2-40B4-BE49-F238E27FC236}">
                    <a16:creationId xmlns:a16="http://schemas.microsoft.com/office/drawing/2014/main" id="{6789DCBB-7189-8A99-F998-102BB0968BD6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01" name="직사각형 200">
                <a:extLst>
                  <a:ext uri="{FF2B5EF4-FFF2-40B4-BE49-F238E27FC236}">
                    <a16:creationId xmlns:a16="http://schemas.microsoft.com/office/drawing/2014/main" id="{B84D5BA6-F952-9D1B-ECDF-537C473FE5F7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02" name="사각형: 둥근 모서리 201">
                <a:extLst>
                  <a:ext uri="{FF2B5EF4-FFF2-40B4-BE49-F238E27FC236}">
                    <a16:creationId xmlns:a16="http://schemas.microsoft.com/office/drawing/2014/main" id="{9CB17197-763E-DE94-814F-87D4931CF32C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F5EA9EE6-E344-EA83-C81F-E86A0380CFE8}"/>
                </a:ext>
              </a:extLst>
            </p:cNvPr>
            <p:cNvGrpSpPr/>
            <p:nvPr/>
          </p:nvGrpSpPr>
          <p:grpSpPr>
            <a:xfrm>
              <a:off x="8201834" y="4849756"/>
              <a:ext cx="367998" cy="327609"/>
              <a:chOff x="3860157" y="2916821"/>
              <a:chExt cx="1852741" cy="1649392"/>
            </a:xfrm>
          </p:grpSpPr>
          <p:sp>
            <p:nvSpPr>
              <p:cNvPr id="195" name="직사각형 194">
                <a:extLst>
                  <a:ext uri="{FF2B5EF4-FFF2-40B4-BE49-F238E27FC236}">
                    <a16:creationId xmlns:a16="http://schemas.microsoft.com/office/drawing/2014/main" id="{97716D37-3D9B-A79E-C42E-4EE86DE2F42F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96" name="직사각형 195">
                <a:extLst>
                  <a:ext uri="{FF2B5EF4-FFF2-40B4-BE49-F238E27FC236}">
                    <a16:creationId xmlns:a16="http://schemas.microsoft.com/office/drawing/2014/main" id="{30EE0F1A-DF4C-D150-27E7-5563ED9C29EB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97" name="직사각형 196">
                <a:extLst>
                  <a:ext uri="{FF2B5EF4-FFF2-40B4-BE49-F238E27FC236}">
                    <a16:creationId xmlns:a16="http://schemas.microsoft.com/office/drawing/2014/main" id="{6F894A71-6B32-C62A-C0DA-00B5D9E403BB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98" name="사각형: 둥근 모서리 197">
                <a:extLst>
                  <a:ext uri="{FF2B5EF4-FFF2-40B4-BE49-F238E27FC236}">
                    <a16:creationId xmlns:a16="http://schemas.microsoft.com/office/drawing/2014/main" id="{1BA0E48F-A94D-BB24-9F6A-3C81529F2CB1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135FE1C5-1EA1-E8FA-819B-CBC541B9F0F9}"/>
                </a:ext>
              </a:extLst>
            </p:cNvPr>
            <p:cNvGrpSpPr/>
            <p:nvPr/>
          </p:nvGrpSpPr>
          <p:grpSpPr>
            <a:xfrm>
              <a:off x="8587492" y="4849756"/>
              <a:ext cx="367998" cy="327609"/>
              <a:chOff x="3860157" y="2916821"/>
              <a:chExt cx="1852741" cy="1649392"/>
            </a:xfrm>
          </p:grpSpPr>
          <p:sp>
            <p:nvSpPr>
              <p:cNvPr id="191" name="직사각형 190">
                <a:extLst>
                  <a:ext uri="{FF2B5EF4-FFF2-40B4-BE49-F238E27FC236}">
                    <a16:creationId xmlns:a16="http://schemas.microsoft.com/office/drawing/2014/main" id="{8AF0584C-84D1-190D-F0CC-0CD7C9695E35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92" name="직사각형 191">
                <a:extLst>
                  <a:ext uri="{FF2B5EF4-FFF2-40B4-BE49-F238E27FC236}">
                    <a16:creationId xmlns:a16="http://schemas.microsoft.com/office/drawing/2014/main" id="{AD1EC7A6-2006-0750-0AAC-2304DBEDDCE1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93" name="직사각형 192">
                <a:extLst>
                  <a:ext uri="{FF2B5EF4-FFF2-40B4-BE49-F238E27FC236}">
                    <a16:creationId xmlns:a16="http://schemas.microsoft.com/office/drawing/2014/main" id="{1DBD1C80-D08B-9B0C-3AAB-F76C1835138F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94" name="사각형: 둥근 모서리 193">
                <a:extLst>
                  <a:ext uri="{FF2B5EF4-FFF2-40B4-BE49-F238E27FC236}">
                    <a16:creationId xmlns:a16="http://schemas.microsoft.com/office/drawing/2014/main" id="{64A10D5F-03C7-0F9F-7925-358091352B5C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FE84B5C6-1D41-9215-DFA0-A454EDBD2C9A}"/>
                </a:ext>
              </a:extLst>
            </p:cNvPr>
            <p:cNvGrpSpPr/>
            <p:nvPr/>
          </p:nvGrpSpPr>
          <p:grpSpPr>
            <a:xfrm>
              <a:off x="8955490" y="4849756"/>
              <a:ext cx="367998" cy="327609"/>
              <a:chOff x="3860157" y="2916821"/>
              <a:chExt cx="1852741" cy="1649392"/>
            </a:xfrm>
          </p:grpSpPr>
          <p:sp>
            <p:nvSpPr>
              <p:cNvPr id="187" name="직사각형 186">
                <a:extLst>
                  <a:ext uri="{FF2B5EF4-FFF2-40B4-BE49-F238E27FC236}">
                    <a16:creationId xmlns:a16="http://schemas.microsoft.com/office/drawing/2014/main" id="{581074CD-854F-DB47-8E3D-239347828434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88" name="직사각형 187">
                <a:extLst>
                  <a:ext uri="{FF2B5EF4-FFF2-40B4-BE49-F238E27FC236}">
                    <a16:creationId xmlns:a16="http://schemas.microsoft.com/office/drawing/2014/main" id="{C083695C-906E-0FD6-C9E2-1CC3485050BB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89" name="직사각형 188">
                <a:extLst>
                  <a:ext uri="{FF2B5EF4-FFF2-40B4-BE49-F238E27FC236}">
                    <a16:creationId xmlns:a16="http://schemas.microsoft.com/office/drawing/2014/main" id="{7B2383AC-7A71-5FC1-FB4C-51F994EBC1D1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90" name="사각형: 둥근 모서리 189">
                <a:extLst>
                  <a:ext uri="{FF2B5EF4-FFF2-40B4-BE49-F238E27FC236}">
                    <a16:creationId xmlns:a16="http://schemas.microsoft.com/office/drawing/2014/main" id="{D993CA53-B863-6F19-78C9-91BE22DB80D3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C3E821F2-A7D9-841A-76C3-FC05D2909C95}"/>
                </a:ext>
              </a:extLst>
            </p:cNvPr>
            <p:cNvGrpSpPr/>
            <p:nvPr/>
          </p:nvGrpSpPr>
          <p:grpSpPr>
            <a:xfrm>
              <a:off x="9762032" y="4849756"/>
              <a:ext cx="367998" cy="327609"/>
              <a:chOff x="3860157" y="2916821"/>
              <a:chExt cx="1852741" cy="1649392"/>
            </a:xfrm>
          </p:grpSpPr>
          <p:sp>
            <p:nvSpPr>
              <p:cNvPr id="183" name="직사각형 182">
                <a:extLst>
                  <a:ext uri="{FF2B5EF4-FFF2-40B4-BE49-F238E27FC236}">
                    <a16:creationId xmlns:a16="http://schemas.microsoft.com/office/drawing/2014/main" id="{C817D3C6-290B-0A4E-B95B-6E823C7C8CDB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84" name="직사각형 183">
                <a:extLst>
                  <a:ext uri="{FF2B5EF4-FFF2-40B4-BE49-F238E27FC236}">
                    <a16:creationId xmlns:a16="http://schemas.microsoft.com/office/drawing/2014/main" id="{8FC43071-840F-717B-60F4-3F6AC19EABCC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85" name="직사각형 184">
                <a:extLst>
                  <a:ext uri="{FF2B5EF4-FFF2-40B4-BE49-F238E27FC236}">
                    <a16:creationId xmlns:a16="http://schemas.microsoft.com/office/drawing/2014/main" id="{A9C4201E-362D-1EBF-8CCA-0FCF7DB53C8F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86" name="사각형: 둥근 모서리 185">
                <a:extLst>
                  <a:ext uri="{FF2B5EF4-FFF2-40B4-BE49-F238E27FC236}">
                    <a16:creationId xmlns:a16="http://schemas.microsoft.com/office/drawing/2014/main" id="{C9A4779A-A714-BC93-E95A-7A066324E4FE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D168E655-A8B8-FEA7-6C7B-DB74331CC9F8}"/>
                </a:ext>
              </a:extLst>
            </p:cNvPr>
            <p:cNvGrpSpPr/>
            <p:nvPr/>
          </p:nvGrpSpPr>
          <p:grpSpPr>
            <a:xfrm>
              <a:off x="10130029" y="4849756"/>
              <a:ext cx="367998" cy="327609"/>
              <a:chOff x="3860157" y="2916821"/>
              <a:chExt cx="1852741" cy="1649392"/>
            </a:xfrm>
          </p:grpSpPr>
          <p:sp>
            <p:nvSpPr>
              <p:cNvPr id="179" name="직사각형 178">
                <a:extLst>
                  <a:ext uri="{FF2B5EF4-FFF2-40B4-BE49-F238E27FC236}">
                    <a16:creationId xmlns:a16="http://schemas.microsoft.com/office/drawing/2014/main" id="{B77E1E53-7CC5-269D-27FA-5B2E27791201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80" name="직사각형 179">
                <a:extLst>
                  <a:ext uri="{FF2B5EF4-FFF2-40B4-BE49-F238E27FC236}">
                    <a16:creationId xmlns:a16="http://schemas.microsoft.com/office/drawing/2014/main" id="{6C9465FB-8761-E2E9-3099-174428C54ECD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81" name="직사각형 180">
                <a:extLst>
                  <a:ext uri="{FF2B5EF4-FFF2-40B4-BE49-F238E27FC236}">
                    <a16:creationId xmlns:a16="http://schemas.microsoft.com/office/drawing/2014/main" id="{73682155-19A8-7AEB-7EDD-D1EF1BD1E7B0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82" name="사각형: 둥근 모서리 181">
                <a:extLst>
                  <a:ext uri="{FF2B5EF4-FFF2-40B4-BE49-F238E27FC236}">
                    <a16:creationId xmlns:a16="http://schemas.microsoft.com/office/drawing/2014/main" id="{1B9F677E-326A-046C-6E92-C39539691CBC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1FF61868-9D53-4C7B-987C-EC5079AE4314}"/>
                </a:ext>
              </a:extLst>
            </p:cNvPr>
            <p:cNvGrpSpPr/>
            <p:nvPr/>
          </p:nvGrpSpPr>
          <p:grpSpPr>
            <a:xfrm>
              <a:off x="7833835" y="4521816"/>
              <a:ext cx="367998" cy="327609"/>
              <a:chOff x="3860157" y="2916821"/>
              <a:chExt cx="1852741" cy="1649392"/>
            </a:xfrm>
          </p:grpSpPr>
          <p:sp>
            <p:nvSpPr>
              <p:cNvPr id="175" name="직사각형 174">
                <a:extLst>
                  <a:ext uri="{FF2B5EF4-FFF2-40B4-BE49-F238E27FC236}">
                    <a16:creationId xmlns:a16="http://schemas.microsoft.com/office/drawing/2014/main" id="{BCA593A1-A919-F287-EF5F-238B57278B82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76" name="직사각형 175">
                <a:extLst>
                  <a:ext uri="{FF2B5EF4-FFF2-40B4-BE49-F238E27FC236}">
                    <a16:creationId xmlns:a16="http://schemas.microsoft.com/office/drawing/2014/main" id="{17C77103-0BE0-6DC4-3801-FE4EAF40851C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77" name="직사각형 176">
                <a:extLst>
                  <a:ext uri="{FF2B5EF4-FFF2-40B4-BE49-F238E27FC236}">
                    <a16:creationId xmlns:a16="http://schemas.microsoft.com/office/drawing/2014/main" id="{00F10494-B6A4-0897-78D9-BA97933C2A52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78" name="사각형: 둥근 모서리 177">
                <a:extLst>
                  <a:ext uri="{FF2B5EF4-FFF2-40B4-BE49-F238E27FC236}">
                    <a16:creationId xmlns:a16="http://schemas.microsoft.com/office/drawing/2014/main" id="{A4F62790-62EB-8CA0-AEF9-E575194C2ECF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A8FE5478-F387-BF52-08DD-48C5A7869838}"/>
                </a:ext>
              </a:extLst>
            </p:cNvPr>
            <p:cNvGrpSpPr/>
            <p:nvPr/>
          </p:nvGrpSpPr>
          <p:grpSpPr>
            <a:xfrm>
              <a:off x="8201833" y="4521816"/>
              <a:ext cx="367998" cy="327609"/>
              <a:chOff x="3860157" y="2916821"/>
              <a:chExt cx="1852741" cy="1649392"/>
            </a:xfrm>
          </p:grpSpPr>
          <p:sp>
            <p:nvSpPr>
              <p:cNvPr id="171" name="직사각형 170">
                <a:extLst>
                  <a:ext uri="{FF2B5EF4-FFF2-40B4-BE49-F238E27FC236}">
                    <a16:creationId xmlns:a16="http://schemas.microsoft.com/office/drawing/2014/main" id="{90CD0D0D-9CB0-CF3A-4402-CEEDD743F080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72" name="직사각형 171">
                <a:extLst>
                  <a:ext uri="{FF2B5EF4-FFF2-40B4-BE49-F238E27FC236}">
                    <a16:creationId xmlns:a16="http://schemas.microsoft.com/office/drawing/2014/main" id="{D16FE01A-7D8E-679C-1A13-7AD5298E6976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73" name="직사각형 172">
                <a:extLst>
                  <a:ext uri="{FF2B5EF4-FFF2-40B4-BE49-F238E27FC236}">
                    <a16:creationId xmlns:a16="http://schemas.microsoft.com/office/drawing/2014/main" id="{D3945D8A-6656-8A09-B5E0-BE7A94194A46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74" name="사각형: 둥근 모서리 173">
                <a:extLst>
                  <a:ext uri="{FF2B5EF4-FFF2-40B4-BE49-F238E27FC236}">
                    <a16:creationId xmlns:a16="http://schemas.microsoft.com/office/drawing/2014/main" id="{8671C623-0525-D916-05BF-51DDB7427FDE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E3B21DDD-4B8D-4CB4-D01A-1226A618ADF9}"/>
                </a:ext>
              </a:extLst>
            </p:cNvPr>
            <p:cNvGrpSpPr/>
            <p:nvPr/>
          </p:nvGrpSpPr>
          <p:grpSpPr>
            <a:xfrm>
              <a:off x="8587492" y="4521816"/>
              <a:ext cx="367998" cy="327609"/>
              <a:chOff x="3860157" y="2916821"/>
              <a:chExt cx="1852741" cy="1649392"/>
            </a:xfrm>
          </p:grpSpPr>
          <p:sp>
            <p:nvSpPr>
              <p:cNvPr id="167" name="직사각형 166">
                <a:extLst>
                  <a:ext uri="{FF2B5EF4-FFF2-40B4-BE49-F238E27FC236}">
                    <a16:creationId xmlns:a16="http://schemas.microsoft.com/office/drawing/2014/main" id="{6673CC79-03AB-6E43-0141-9DDE711D1A42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68" name="직사각형 167">
                <a:extLst>
                  <a:ext uri="{FF2B5EF4-FFF2-40B4-BE49-F238E27FC236}">
                    <a16:creationId xmlns:a16="http://schemas.microsoft.com/office/drawing/2014/main" id="{CE0AAD74-F257-B57C-D168-F839E04BEE2C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69" name="직사각형 168">
                <a:extLst>
                  <a:ext uri="{FF2B5EF4-FFF2-40B4-BE49-F238E27FC236}">
                    <a16:creationId xmlns:a16="http://schemas.microsoft.com/office/drawing/2014/main" id="{11D180D5-C9AC-E998-58CF-9C55F6D52A21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70" name="사각형: 둥근 모서리 169">
                <a:extLst>
                  <a:ext uri="{FF2B5EF4-FFF2-40B4-BE49-F238E27FC236}">
                    <a16:creationId xmlns:a16="http://schemas.microsoft.com/office/drawing/2014/main" id="{556AE179-E6CF-DD96-3A8E-88F54BCFC21F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B4BC8BA7-3EB2-8628-3C7A-EAEDD4527C6C}"/>
                </a:ext>
              </a:extLst>
            </p:cNvPr>
            <p:cNvGrpSpPr/>
            <p:nvPr/>
          </p:nvGrpSpPr>
          <p:grpSpPr>
            <a:xfrm>
              <a:off x="8955489" y="4521816"/>
              <a:ext cx="367998" cy="327609"/>
              <a:chOff x="3860157" y="2916821"/>
              <a:chExt cx="1852741" cy="1649392"/>
            </a:xfrm>
          </p:grpSpPr>
          <p:sp>
            <p:nvSpPr>
              <p:cNvPr id="163" name="직사각형 162">
                <a:extLst>
                  <a:ext uri="{FF2B5EF4-FFF2-40B4-BE49-F238E27FC236}">
                    <a16:creationId xmlns:a16="http://schemas.microsoft.com/office/drawing/2014/main" id="{9CF7FE0D-3A29-57DF-1A16-DC3D699C8DF1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64" name="직사각형 163">
                <a:extLst>
                  <a:ext uri="{FF2B5EF4-FFF2-40B4-BE49-F238E27FC236}">
                    <a16:creationId xmlns:a16="http://schemas.microsoft.com/office/drawing/2014/main" id="{B50C4E87-5CB1-27E5-D487-CDB7919DDEF3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65" name="직사각형 164">
                <a:extLst>
                  <a:ext uri="{FF2B5EF4-FFF2-40B4-BE49-F238E27FC236}">
                    <a16:creationId xmlns:a16="http://schemas.microsoft.com/office/drawing/2014/main" id="{3120D8BF-715A-D2D7-BB9B-958F6DF486D5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66" name="사각형: 둥근 모서리 165">
                <a:extLst>
                  <a:ext uri="{FF2B5EF4-FFF2-40B4-BE49-F238E27FC236}">
                    <a16:creationId xmlns:a16="http://schemas.microsoft.com/office/drawing/2014/main" id="{228F7B77-A93E-96F2-9CC0-04686B626358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9CD1B39D-BD83-E962-DF4C-38875BFDD621}"/>
                </a:ext>
              </a:extLst>
            </p:cNvPr>
            <p:cNvGrpSpPr/>
            <p:nvPr/>
          </p:nvGrpSpPr>
          <p:grpSpPr>
            <a:xfrm>
              <a:off x="9762031" y="4521816"/>
              <a:ext cx="367998" cy="327609"/>
              <a:chOff x="3860157" y="2916821"/>
              <a:chExt cx="1852741" cy="1649392"/>
            </a:xfrm>
          </p:grpSpPr>
          <p:sp>
            <p:nvSpPr>
              <p:cNvPr id="159" name="직사각형 158">
                <a:extLst>
                  <a:ext uri="{FF2B5EF4-FFF2-40B4-BE49-F238E27FC236}">
                    <a16:creationId xmlns:a16="http://schemas.microsoft.com/office/drawing/2014/main" id="{ACCD7975-83C7-95B4-B582-EA7BF2D63D2B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60" name="직사각형 159">
                <a:extLst>
                  <a:ext uri="{FF2B5EF4-FFF2-40B4-BE49-F238E27FC236}">
                    <a16:creationId xmlns:a16="http://schemas.microsoft.com/office/drawing/2014/main" id="{3D34F5DD-CEA1-FAAD-ED02-F8C877D3ACB0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61" name="직사각형 160">
                <a:extLst>
                  <a:ext uri="{FF2B5EF4-FFF2-40B4-BE49-F238E27FC236}">
                    <a16:creationId xmlns:a16="http://schemas.microsoft.com/office/drawing/2014/main" id="{18BD572E-2AE5-AF5A-9323-1210D271C0DA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62" name="사각형: 둥근 모서리 161">
                <a:extLst>
                  <a:ext uri="{FF2B5EF4-FFF2-40B4-BE49-F238E27FC236}">
                    <a16:creationId xmlns:a16="http://schemas.microsoft.com/office/drawing/2014/main" id="{4AFFB86C-382D-5566-E07F-7DD556A6AC60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3217315D-60B3-BBCE-70FB-D2898352706A}"/>
                </a:ext>
              </a:extLst>
            </p:cNvPr>
            <p:cNvGrpSpPr/>
            <p:nvPr/>
          </p:nvGrpSpPr>
          <p:grpSpPr>
            <a:xfrm>
              <a:off x="10130028" y="4521816"/>
              <a:ext cx="367998" cy="327609"/>
              <a:chOff x="3860157" y="2916821"/>
              <a:chExt cx="1852741" cy="1649392"/>
            </a:xfrm>
          </p:grpSpPr>
          <p:sp>
            <p:nvSpPr>
              <p:cNvPr id="155" name="직사각형 154">
                <a:extLst>
                  <a:ext uri="{FF2B5EF4-FFF2-40B4-BE49-F238E27FC236}">
                    <a16:creationId xmlns:a16="http://schemas.microsoft.com/office/drawing/2014/main" id="{44FC4B21-7FDE-E32B-5B84-1E7CFE34280B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56" name="직사각형 155">
                <a:extLst>
                  <a:ext uri="{FF2B5EF4-FFF2-40B4-BE49-F238E27FC236}">
                    <a16:creationId xmlns:a16="http://schemas.microsoft.com/office/drawing/2014/main" id="{5C3DF509-B2CF-F3C0-1EC6-F0F31BC0D42C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57" name="직사각형 156">
                <a:extLst>
                  <a:ext uri="{FF2B5EF4-FFF2-40B4-BE49-F238E27FC236}">
                    <a16:creationId xmlns:a16="http://schemas.microsoft.com/office/drawing/2014/main" id="{44EBEAA5-973A-6C50-79B7-373863A0D577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58" name="사각형: 둥근 모서리 157">
                <a:extLst>
                  <a:ext uri="{FF2B5EF4-FFF2-40B4-BE49-F238E27FC236}">
                    <a16:creationId xmlns:a16="http://schemas.microsoft.com/office/drawing/2014/main" id="{05E4EBC8-1570-711B-5FF1-4F9A95D4C283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E38193BB-7485-2CCA-78EB-8F9EC97594EF}"/>
                </a:ext>
              </a:extLst>
            </p:cNvPr>
            <p:cNvGrpSpPr/>
            <p:nvPr/>
          </p:nvGrpSpPr>
          <p:grpSpPr>
            <a:xfrm>
              <a:off x="7833835" y="4173325"/>
              <a:ext cx="367998" cy="327609"/>
              <a:chOff x="3860157" y="2916821"/>
              <a:chExt cx="1852741" cy="1649392"/>
            </a:xfrm>
          </p:grpSpPr>
          <p:sp>
            <p:nvSpPr>
              <p:cNvPr id="151" name="직사각형 150">
                <a:extLst>
                  <a:ext uri="{FF2B5EF4-FFF2-40B4-BE49-F238E27FC236}">
                    <a16:creationId xmlns:a16="http://schemas.microsoft.com/office/drawing/2014/main" id="{4C874700-449A-B025-7665-A1D9B8D3B8FA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52" name="직사각형 151">
                <a:extLst>
                  <a:ext uri="{FF2B5EF4-FFF2-40B4-BE49-F238E27FC236}">
                    <a16:creationId xmlns:a16="http://schemas.microsoft.com/office/drawing/2014/main" id="{4A3858C7-C887-E55B-A284-0BC8C91E6D33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53" name="직사각형 152">
                <a:extLst>
                  <a:ext uri="{FF2B5EF4-FFF2-40B4-BE49-F238E27FC236}">
                    <a16:creationId xmlns:a16="http://schemas.microsoft.com/office/drawing/2014/main" id="{286345E3-F787-0FB1-4B6E-8958AD243D74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54" name="사각형: 둥근 모서리 153">
                <a:extLst>
                  <a:ext uri="{FF2B5EF4-FFF2-40B4-BE49-F238E27FC236}">
                    <a16:creationId xmlns:a16="http://schemas.microsoft.com/office/drawing/2014/main" id="{36357A8A-C3B4-7E2A-064D-22F28F7D03D1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41" name="그룹 40">
              <a:extLst>
                <a:ext uri="{FF2B5EF4-FFF2-40B4-BE49-F238E27FC236}">
                  <a16:creationId xmlns:a16="http://schemas.microsoft.com/office/drawing/2014/main" id="{916BFB6F-A9D2-BF5E-17EA-EE6704D82963}"/>
                </a:ext>
              </a:extLst>
            </p:cNvPr>
            <p:cNvGrpSpPr/>
            <p:nvPr/>
          </p:nvGrpSpPr>
          <p:grpSpPr>
            <a:xfrm>
              <a:off x="8201832" y="4173325"/>
              <a:ext cx="367998" cy="327609"/>
              <a:chOff x="3860157" y="2916821"/>
              <a:chExt cx="1852741" cy="1649392"/>
            </a:xfrm>
          </p:grpSpPr>
          <p:sp>
            <p:nvSpPr>
              <p:cNvPr id="147" name="직사각형 146">
                <a:extLst>
                  <a:ext uri="{FF2B5EF4-FFF2-40B4-BE49-F238E27FC236}">
                    <a16:creationId xmlns:a16="http://schemas.microsoft.com/office/drawing/2014/main" id="{78F534ED-D61E-2CD0-6928-F87BE3325CFD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48" name="직사각형 147">
                <a:extLst>
                  <a:ext uri="{FF2B5EF4-FFF2-40B4-BE49-F238E27FC236}">
                    <a16:creationId xmlns:a16="http://schemas.microsoft.com/office/drawing/2014/main" id="{084B36F6-21BF-DCE2-49A0-5473F1EC86D0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49" name="직사각형 148">
                <a:extLst>
                  <a:ext uri="{FF2B5EF4-FFF2-40B4-BE49-F238E27FC236}">
                    <a16:creationId xmlns:a16="http://schemas.microsoft.com/office/drawing/2014/main" id="{D3844760-7C30-D743-BC9C-E0BE7709380D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50" name="사각형: 둥근 모서리 149">
                <a:extLst>
                  <a:ext uri="{FF2B5EF4-FFF2-40B4-BE49-F238E27FC236}">
                    <a16:creationId xmlns:a16="http://schemas.microsoft.com/office/drawing/2014/main" id="{BABC8765-87FB-B433-D8CB-B885C9FCAAD2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CC8EF204-D202-E1D6-E11A-356685C96775}"/>
                </a:ext>
              </a:extLst>
            </p:cNvPr>
            <p:cNvGrpSpPr/>
            <p:nvPr/>
          </p:nvGrpSpPr>
          <p:grpSpPr>
            <a:xfrm>
              <a:off x="8587491" y="4173325"/>
              <a:ext cx="367998" cy="327609"/>
              <a:chOff x="3860157" y="2916821"/>
              <a:chExt cx="1852741" cy="1649392"/>
            </a:xfrm>
          </p:grpSpPr>
          <p:sp>
            <p:nvSpPr>
              <p:cNvPr id="143" name="직사각형 142">
                <a:extLst>
                  <a:ext uri="{FF2B5EF4-FFF2-40B4-BE49-F238E27FC236}">
                    <a16:creationId xmlns:a16="http://schemas.microsoft.com/office/drawing/2014/main" id="{96D1EE63-8DEF-3013-D9DC-466D0AE9BD3A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44" name="직사각형 143">
                <a:extLst>
                  <a:ext uri="{FF2B5EF4-FFF2-40B4-BE49-F238E27FC236}">
                    <a16:creationId xmlns:a16="http://schemas.microsoft.com/office/drawing/2014/main" id="{2FFF7B1D-660F-3094-CF8A-6EF9C432F660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45" name="직사각형 144">
                <a:extLst>
                  <a:ext uri="{FF2B5EF4-FFF2-40B4-BE49-F238E27FC236}">
                    <a16:creationId xmlns:a16="http://schemas.microsoft.com/office/drawing/2014/main" id="{30C72D34-40DD-8CE7-3651-6C515CDC84A7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46" name="사각형: 둥근 모서리 145">
                <a:extLst>
                  <a:ext uri="{FF2B5EF4-FFF2-40B4-BE49-F238E27FC236}">
                    <a16:creationId xmlns:a16="http://schemas.microsoft.com/office/drawing/2014/main" id="{0895D1AA-D855-14D1-B1D4-83353365CCFE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206070A9-9DCE-BBFE-453B-E324EACE5F19}"/>
                </a:ext>
              </a:extLst>
            </p:cNvPr>
            <p:cNvGrpSpPr/>
            <p:nvPr/>
          </p:nvGrpSpPr>
          <p:grpSpPr>
            <a:xfrm>
              <a:off x="8955488" y="4173325"/>
              <a:ext cx="367998" cy="327609"/>
              <a:chOff x="3860157" y="2916821"/>
              <a:chExt cx="1852741" cy="1649392"/>
            </a:xfrm>
          </p:grpSpPr>
          <p:sp>
            <p:nvSpPr>
              <p:cNvPr id="139" name="직사각형 138">
                <a:extLst>
                  <a:ext uri="{FF2B5EF4-FFF2-40B4-BE49-F238E27FC236}">
                    <a16:creationId xmlns:a16="http://schemas.microsoft.com/office/drawing/2014/main" id="{5BF62891-9147-BA98-A139-5D1BADD38266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40" name="직사각형 139">
                <a:extLst>
                  <a:ext uri="{FF2B5EF4-FFF2-40B4-BE49-F238E27FC236}">
                    <a16:creationId xmlns:a16="http://schemas.microsoft.com/office/drawing/2014/main" id="{AAF10F62-1B1C-4728-F52B-E47D1FECDBCC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41" name="직사각형 140">
                <a:extLst>
                  <a:ext uri="{FF2B5EF4-FFF2-40B4-BE49-F238E27FC236}">
                    <a16:creationId xmlns:a16="http://schemas.microsoft.com/office/drawing/2014/main" id="{0AB8CEB3-C17F-D669-45B7-DF96BE6F4965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42" name="사각형: 둥근 모서리 141">
                <a:extLst>
                  <a:ext uri="{FF2B5EF4-FFF2-40B4-BE49-F238E27FC236}">
                    <a16:creationId xmlns:a16="http://schemas.microsoft.com/office/drawing/2014/main" id="{236A3C9C-5424-CC7B-8151-6AB16B798773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77AE2361-00C4-B00D-0B03-9FE8D4604B4A}"/>
                </a:ext>
              </a:extLst>
            </p:cNvPr>
            <p:cNvGrpSpPr/>
            <p:nvPr/>
          </p:nvGrpSpPr>
          <p:grpSpPr>
            <a:xfrm>
              <a:off x="9762030" y="4173325"/>
              <a:ext cx="367998" cy="327609"/>
              <a:chOff x="3860157" y="2916821"/>
              <a:chExt cx="1852741" cy="1649392"/>
            </a:xfrm>
          </p:grpSpPr>
          <p:sp>
            <p:nvSpPr>
              <p:cNvPr id="135" name="직사각형 134">
                <a:extLst>
                  <a:ext uri="{FF2B5EF4-FFF2-40B4-BE49-F238E27FC236}">
                    <a16:creationId xmlns:a16="http://schemas.microsoft.com/office/drawing/2014/main" id="{7F1EEF89-2796-FD70-0048-6955A4342847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36" name="직사각형 135">
                <a:extLst>
                  <a:ext uri="{FF2B5EF4-FFF2-40B4-BE49-F238E27FC236}">
                    <a16:creationId xmlns:a16="http://schemas.microsoft.com/office/drawing/2014/main" id="{5AA411C4-FFB4-29FD-5861-5D1CB0230602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37" name="직사각형 136">
                <a:extLst>
                  <a:ext uri="{FF2B5EF4-FFF2-40B4-BE49-F238E27FC236}">
                    <a16:creationId xmlns:a16="http://schemas.microsoft.com/office/drawing/2014/main" id="{42E34A92-4E2C-5842-C677-B363484E9125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38" name="사각형: 둥근 모서리 137">
                <a:extLst>
                  <a:ext uri="{FF2B5EF4-FFF2-40B4-BE49-F238E27FC236}">
                    <a16:creationId xmlns:a16="http://schemas.microsoft.com/office/drawing/2014/main" id="{2FF7046E-8EEE-90E3-824A-519A658DAEFE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5FC6DC62-BD02-060A-4D1F-9A452B8C1844}"/>
                </a:ext>
              </a:extLst>
            </p:cNvPr>
            <p:cNvGrpSpPr/>
            <p:nvPr/>
          </p:nvGrpSpPr>
          <p:grpSpPr>
            <a:xfrm>
              <a:off x="10130027" y="4173325"/>
              <a:ext cx="367998" cy="327609"/>
              <a:chOff x="3860157" y="2916821"/>
              <a:chExt cx="1852741" cy="1649392"/>
            </a:xfrm>
          </p:grpSpPr>
          <p:sp>
            <p:nvSpPr>
              <p:cNvPr id="131" name="직사각형 130">
                <a:extLst>
                  <a:ext uri="{FF2B5EF4-FFF2-40B4-BE49-F238E27FC236}">
                    <a16:creationId xmlns:a16="http://schemas.microsoft.com/office/drawing/2014/main" id="{49A34644-2D0B-37A3-10D1-DF2F02F51067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32" name="직사각형 131">
                <a:extLst>
                  <a:ext uri="{FF2B5EF4-FFF2-40B4-BE49-F238E27FC236}">
                    <a16:creationId xmlns:a16="http://schemas.microsoft.com/office/drawing/2014/main" id="{7975BB93-1AB7-1991-B402-DD9F184DF608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33" name="직사각형 132">
                <a:extLst>
                  <a:ext uri="{FF2B5EF4-FFF2-40B4-BE49-F238E27FC236}">
                    <a16:creationId xmlns:a16="http://schemas.microsoft.com/office/drawing/2014/main" id="{D0E1A059-B05A-076F-8EC1-8AF9754B609F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34" name="사각형: 둥근 모서리 133">
                <a:extLst>
                  <a:ext uri="{FF2B5EF4-FFF2-40B4-BE49-F238E27FC236}">
                    <a16:creationId xmlns:a16="http://schemas.microsoft.com/office/drawing/2014/main" id="{A6A34649-276F-F55D-95CA-2B8B5762D1F6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386891D9-9038-B87D-238A-1AE9A7527B43}"/>
                </a:ext>
              </a:extLst>
            </p:cNvPr>
            <p:cNvGrpSpPr/>
            <p:nvPr/>
          </p:nvGrpSpPr>
          <p:grpSpPr>
            <a:xfrm>
              <a:off x="10498026" y="5192963"/>
              <a:ext cx="367998" cy="327609"/>
              <a:chOff x="3860157" y="2916821"/>
              <a:chExt cx="1852741" cy="1649392"/>
            </a:xfrm>
          </p:grpSpPr>
          <p:sp>
            <p:nvSpPr>
              <p:cNvPr id="127" name="직사각형 126">
                <a:extLst>
                  <a:ext uri="{FF2B5EF4-FFF2-40B4-BE49-F238E27FC236}">
                    <a16:creationId xmlns:a16="http://schemas.microsoft.com/office/drawing/2014/main" id="{CC0E05D8-CD2C-D781-67BD-94024A769747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28" name="직사각형 127">
                <a:extLst>
                  <a:ext uri="{FF2B5EF4-FFF2-40B4-BE49-F238E27FC236}">
                    <a16:creationId xmlns:a16="http://schemas.microsoft.com/office/drawing/2014/main" id="{B29E5ED5-B534-3B6D-C1CD-3351272B4A7D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29" name="직사각형 128">
                <a:extLst>
                  <a:ext uri="{FF2B5EF4-FFF2-40B4-BE49-F238E27FC236}">
                    <a16:creationId xmlns:a16="http://schemas.microsoft.com/office/drawing/2014/main" id="{5FC5BD0E-36B4-263C-97F0-5915BC5B0060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30" name="사각형: 둥근 모서리 129">
                <a:extLst>
                  <a:ext uri="{FF2B5EF4-FFF2-40B4-BE49-F238E27FC236}">
                    <a16:creationId xmlns:a16="http://schemas.microsoft.com/office/drawing/2014/main" id="{259B8942-2C20-06E2-AA78-FAFD67A0A754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F56F184F-EBA3-59C6-CC28-B3977A3A0148}"/>
                </a:ext>
              </a:extLst>
            </p:cNvPr>
            <p:cNvGrpSpPr/>
            <p:nvPr/>
          </p:nvGrpSpPr>
          <p:grpSpPr>
            <a:xfrm>
              <a:off x="10498026" y="4850691"/>
              <a:ext cx="367998" cy="327609"/>
              <a:chOff x="3860157" y="2916821"/>
              <a:chExt cx="1852741" cy="1649392"/>
            </a:xfrm>
          </p:grpSpPr>
          <p:sp>
            <p:nvSpPr>
              <p:cNvPr id="123" name="직사각형 122">
                <a:extLst>
                  <a:ext uri="{FF2B5EF4-FFF2-40B4-BE49-F238E27FC236}">
                    <a16:creationId xmlns:a16="http://schemas.microsoft.com/office/drawing/2014/main" id="{FB2D29E0-A2C9-BA11-0D43-973132312C1F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24" name="직사각형 123">
                <a:extLst>
                  <a:ext uri="{FF2B5EF4-FFF2-40B4-BE49-F238E27FC236}">
                    <a16:creationId xmlns:a16="http://schemas.microsoft.com/office/drawing/2014/main" id="{21665F83-8DAB-ABFB-4087-9339DC0FEF9B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25" name="직사각형 124">
                <a:extLst>
                  <a:ext uri="{FF2B5EF4-FFF2-40B4-BE49-F238E27FC236}">
                    <a16:creationId xmlns:a16="http://schemas.microsoft.com/office/drawing/2014/main" id="{66145E9A-66F2-03B4-A210-5703AF0419D8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26" name="사각형: 둥근 모서리 125">
                <a:extLst>
                  <a:ext uri="{FF2B5EF4-FFF2-40B4-BE49-F238E27FC236}">
                    <a16:creationId xmlns:a16="http://schemas.microsoft.com/office/drawing/2014/main" id="{41664354-876F-3B46-CEC5-0D8AFBC00E20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7BB1C32B-4A8F-C790-CD76-BA1C463D5FCF}"/>
                </a:ext>
              </a:extLst>
            </p:cNvPr>
            <p:cNvGrpSpPr/>
            <p:nvPr/>
          </p:nvGrpSpPr>
          <p:grpSpPr>
            <a:xfrm>
              <a:off x="7833834" y="3824502"/>
              <a:ext cx="367998" cy="327609"/>
              <a:chOff x="3860157" y="2916821"/>
              <a:chExt cx="1852741" cy="1649392"/>
            </a:xfrm>
          </p:grpSpPr>
          <p:sp>
            <p:nvSpPr>
              <p:cNvPr id="119" name="직사각형 118">
                <a:extLst>
                  <a:ext uri="{FF2B5EF4-FFF2-40B4-BE49-F238E27FC236}">
                    <a16:creationId xmlns:a16="http://schemas.microsoft.com/office/drawing/2014/main" id="{9D2A6418-FAAC-B0B9-93BB-4245E1592C87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20" name="직사각형 119">
                <a:extLst>
                  <a:ext uri="{FF2B5EF4-FFF2-40B4-BE49-F238E27FC236}">
                    <a16:creationId xmlns:a16="http://schemas.microsoft.com/office/drawing/2014/main" id="{8B053414-6A55-77EF-5220-2F5B791778F7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21" name="직사각형 120">
                <a:extLst>
                  <a:ext uri="{FF2B5EF4-FFF2-40B4-BE49-F238E27FC236}">
                    <a16:creationId xmlns:a16="http://schemas.microsoft.com/office/drawing/2014/main" id="{BB8F5067-9A9E-3EB9-666D-A8A84D4DED15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22" name="사각형: 둥근 모서리 121">
                <a:extLst>
                  <a:ext uri="{FF2B5EF4-FFF2-40B4-BE49-F238E27FC236}">
                    <a16:creationId xmlns:a16="http://schemas.microsoft.com/office/drawing/2014/main" id="{7CDD2575-2F44-1A91-E8E4-11E45FBEE1C1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E8186167-E61E-E32C-F65B-A0D487648055}"/>
                </a:ext>
              </a:extLst>
            </p:cNvPr>
            <p:cNvGrpSpPr/>
            <p:nvPr/>
          </p:nvGrpSpPr>
          <p:grpSpPr>
            <a:xfrm>
              <a:off x="8201831" y="3824502"/>
              <a:ext cx="367998" cy="327609"/>
              <a:chOff x="3860157" y="2916821"/>
              <a:chExt cx="1852741" cy="1649392"/>
            </a:xfrm>
          </p:grpSpPr>
          <p:sp>
            <p:nvSpPr>
              <p:cNvPr id="115" name="직사각형 114">
                <a:extLst>
                  <a:ext uri="{FF2B5EF4-FFF2-40B4-BE49-F238E27FC236}">
                    <a16:creationId xmlns:a16="http://schemas.microsoft.com/office/drawing/2014/main" id="{8E09DD92-E67E-274E-4F4F-88E5CD00558A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16" name="직사각형 115">
                <a:extLst>
                  <a:ext uri="{FF2B5EF4-FFF2-40B4-BE49-F238E27FC236}">
                    <a16:creationId xmlns:a16="http://schemas.microsoft.com/office/drawing/2014/main" id="{9E391F1A-6BB2-5357-56A7-C8E063F816D5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17" name="직사각형 116">
                <a:extLst>
                  <a:ext uri="{FF2B5EF4-FFF2-40B4-BE49-F238E27FC236}">
                    <a16:creationId xmlns:a16="http://schemas.microsoft.com/office/drawing/2014/main" id="{F2967F92-2F5E-BB8B-74C5-B63119AC041D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18" name="사각형: 둥근 모서리 117">
                <a:extLst>
                  <a:ext uri="{FF2B5EF4-FFF2-40B4-BE49-F238E27FC236}">
                    <a16:creationId xmlns:a16="http://schemas.microsoft.com/office/drawing/2014/main" id="{9E5FA5DE-EF61-F55B-D639-F46EE538FAB8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2392201B-78D7-F70D-28AE-7F7FE508AE6A}"/>
                </a:ext>
              </a:extLst>
            </p:cNvPr>
            <p:cNvGrpSpPr/>
            <p:nvPr/>
          </p:nvGrpSpPr>
          <p:grpSpPr>
            <a:xfrm>
              <a:off x="8587490" y="3824502"/>
              <a:ext cx="367998" cy="327609"/>
              <a:chOff x="3860157" y="2916821"/>
              <a:chExt cx="1852741" cy="1649392"/>
            </a:xfrm>
          </p:grpSpPr>
          <p:sp>
            <p:nvSpPr>
              <p:cNvPr id="111" name="직사각형 110">
                <a:extLst>
                  <a:ext uri="{FF2B5EF4-FFF2-40B4-BE49-F238E27FC236}">
                    <a16:creationId xmlns:a16="http://schemas.microsoft.com/office/drawing/2014/main" id="{E7CD3696-CD42-20FF-008A-CDA18FDA92F0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12" name="직사각형 111">
                <a:extLst>
                  <a:ext uri="{FF2B5EF4-FFF2-40B4-BE49-F238E27FC236}">
                    <a16:creationId xmlns:a16="http://schemas.microsoft.com/office/drawing/2014/main" id="{577819A8-7B83-768A-F189-1C801E23AE2C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13" name="직사각형 112">
                <a:extLst>
                  <a:ext uri="{FF2B5EF4-FFF2-40B4-BE49-F238E27FC236}">
                    <a16:creationId xmlns:a16="http://schemas.microsoft.com/office/drawing/2014/main" id="{1BAA8DE3-6B79-AC24-B5C8-0639D5CF85DB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14" name="사각형: 둥근 모서리 113">
                <a:extLst>
                  <a:ext uri="{FF2B5EF4-FFF2-40B4-BE49-F238E27FC236}">
                    <a16:creationId xmlns:a16="http://schemas.microsoft.com/office/drawing/2014/main" id="{4E329600-DB5B-A9B1-4D3A-B85DCBB1C763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AECAE226-38BE-7E67-6F67-E9CDFCCAB377}"/>
                </a:ext>
              </a:extLst>
            </p:cNvPr>
            <p:cNvGrpSpPr/>
            <p:nvPr/>
          </p:nvGrpSpPr>
          <p:grpSpPr>
            <a:xfrm>
              <a:off x="8955487" y="3824502"/>
              <a:ext cx="367998" cy="327609"/>
              <a:chOff x="3860157" y="2916821"/>
              <a:chExt cx="1852741" cy="1649392"/>
            </a:xfrm>
          </p:grpSpPr>
          <p:sp>
            <p:nvSpPr>
              <p:cNvPr id="107" name="직사각형 106">
                <a:extLst>
                  <a:ext uri="{FF2B5EF4-FFF2-40B4-BE49-F238E27FC236}">
                    <a16:creationId xmlns:a16="http://schemas.microsoft.com/office/drawing/2014/main" id="{80A39D4C-317B-A60A-8890-9F97BF4D066C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08" name="직사각형 107">
                <a:extLst>
                  <a:ext uri="{FF2B5EF4-FFF2-40B4-BE49-F238E27FC236}">
                    <a16:creationId xmlns:a16="http://schemas.microsoft.com/office/drawing/2014/main" id="{6FDF3837-88AE-D292-FB57-11D693B9CBAA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09" name="직사각형 108">
                <a:extLst>
                  <a:ext uri="{FF2B5EF4-FFF2-40B4-BE49-F238E27FC236}">
                    <a16:creationId xmlns:a16="http://schemas.microsoft.com/office/drawing/2014/main" id="{91F71E55-D5D2-6EA4-5B63-B75A391CD760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10" name="사각형: 둥근 모서리 109">
                <a:extLst>
                  <a:ext uri="{FF2B5EF4-FFF2-40B4-BE49-F238E27FC236}">
                    <a16:creationId xmlns:a16="http://schemas.microsoft.com/office/drawing/2014/main" id="{B51519C1-9DFA-F38F-8C6E-9832E5FDC10E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52" name="그룹 51">
              <a:extLst>
                <a:ext uri="{FF2B5EF4-FFF2-40B4-BE49-F238E27FC236}">
                  <a16:creationId xmlns:a16="http://schemas.microsoft.com/office/drawing/2014/main" id="{15F68957-D508-3B51-8B84-127DB60792CF}"/>
                </a:ext>
              </a:extLst>
            </p:cNvPr>
            <p:cNvGrpSpPr/>
            <p:nvPr/>
          </p:nvGrpSpPr>
          <p:grpSpPr>
            <a:xfrm>
              <a:off x="9762029" y="3824502"/>
              <a:ext cx="367998" cy="327609"/>
              <a:chOff x="3860157" y="2916821"/>
              <a:chExt cx="1852741" cy="1649392"/>
            </a:xfrm>
          </p:grpSpPr>
          <p:sp>
            <p:nvSpPr>
              <p:cNvPr id="103" name="직사각형 102">
                <a:extLst>
                  <a:ext uri="{FF2B5EF4-FFF2-40B4-BE49-F238E27FC236}">
                    <a16:creationId xmlns:a16="http://schemas.microsoft.com/office/drawing/2014/main" id="{6CBE6245-6C61-FE59-3349-75542F9B5B66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04" name="직사각형 103">
                <a:extLst>
                  <a:ext uri="{FF2B5EF4-FFF2-40B4-BE49-F238E27FC236}">
                    <a16:creationId xmlns:a16="http://schemas.microsoft.com/office/drawing/2014/main" id="{BFE04731-841C-2D27-743D-A3B6AD91EA68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05" name="직사각형 104">
                <a:extLst>
                  <a:ext uri="{FF2B5EF4-FFF2-40B4-BE49-F238E27FC236}">
                    <a16:creationId xmlns:a16="http://schemas.microsoft.com/office/drawing/2014/main" id="{2E830EEF-A6CA-1654-6DCE-2DFCBA4B8D4D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06" name="사각형: 둥근 모서리 105">
                <a:extLst>
                  <a:ext uri="{FF2B5EF4-FFF2-40B4-BE49-F238E27FC236}">
                    <a16:creationId xmlns:a16="http://schemas.microsoft.com/office/drawing/2014/main" id="{1752DFB8-4AF7-2DF6-D85D-D877B5073A96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E40A2CB3-DA8F-C44C-9DD9-5738AA16DADF}"/>
                </a:ext>
              </a:extLst>
            </p:cNvPr>
            <p:cNvGrpSpPr/>
            <p:nvPr/>
          </p:nvGrpSpPr>
          <p:grpSpPr>
            <a:xfrm>
              <a:off x="10130027" y="3824502"/>
              <a:ext cx="367998" cy="327609"/>
              <a:chOff x="3860157" y="2916821"/>
              <a:chExt cx="1852741" cy="1649392"/>
            </a:xfrm>
          </p:grpSpPr>
          <p:sp>
            <p:nvSpPr>
              <p:cNvPr id="99" name="직사각형 98">
                <a:extLst>
                  <a:ext uri="{FF2B5EF4-FFF2-40B4-BE49-F238E27FC236}">
                    <a16:creationId xmlns:a16="http://schemas.microsoft.com/office/drawing/2014/main" id="{4EF70E68-6528-B15D-A46A-12D4B83BA45E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00" name="직사각형 99">
                <a:extLst>
                  <a:ext uri="{FF2B5EF4-FFF2-40B4-BE49-F238E27FC236}">
                    <a16:creationId xmlns:a16="http://schemas.microsoft.com/office/drawing/2014/main" id="{E1F073E8-133C-4B79-872A-C9ABA5CA3E64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01" name="직사각형 100">
                <a:extLst>
                  <a:ext uri="{FF2B5EF4-FFF2-40B4-BE49-F238E27FC236}">
                    <a16:creationId xmlns:a16="http://schemas.microsoft.com/office/drawing/2014/main" id="{0329BB09-F18F-6B3D-BE09-74B2DAE8C593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102" name="사각형: 둥근 모서리 101">
                <a:extLst>
                  <a:ext uri="{FF2B5EF4-FFF2-40B4-BE49-F238E27FC236}">
                    <a16:creationId xmlns:a16="http://schemas.microsoft.com/office/drawing/2014/main" id="{E540A9AF-4949-AB9D-7EEC-2AFFA091A1E0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54" name="그룹 53">
              <a:extLst>
                <a:ext uri="{FF2B5EF4-FFF2-40B4-BE49-F238E27FC236}">
                  <a16:creationId xmlns:a16="http://schemas.microsoft.com/office/drawing/2014/main" id="{473BACCF-36BF-3E60-7362-72D7D003D444}"/>
                </a:ext>
              </a:extLst>
            </p:cNvPr>
            <p:cNvGrpSpPr/>
            <p:nvPr/>
          </p:nvGrpSpPr>
          <p:grpSpPr>
            <a:xfrm>
              <a:off x="7833833" y="3476011"/>
              <a:ext cx="367998" cy="327609"/>
              <a:chOff x="3860157" y="2916821"/>
              <a:chExt cx="1852741" cy="1649392"/>
            </a:xfrm>
          </p:grpSpPr>
          <p:sp>
            <p:nvSpPr>
              <p:cNvPr id="95" name="직사각형 94">
                <a:extLst>
                  <a:ext uri="{FF2B5EF4-FFF2-40B4-BE49-F238E27FC236}">
                    <a16:creationId xmlns:a16="http://schemas.microsoft.com/office/drawing/2014/main" id="{D30C4048-881E-63E0-639F-FF4C0A4C2266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96" name="직사각형 95">
                <a:extLst>
                  <a:ext uri="{FF2B5EF4-FFF2-40B4-BE49-F238E27FC236}">
                    <a16:creationId xmlns:a16="http://schemas.microsoft.com/office/drawing/2014/main" id="{ABA14BB0-842A-B00E-61CE-B87AF7BE86FC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97" name="직사각형 96">
                <a:extLst>
                  <a:ext uri="{FF2B5EF4-FFF2-40B4-BE49-F238E27FC236}">
                    <a16:creationId xmlns:a16="http://schemas.microsoft.com/office/drawing/2014/main" id="{136BF1B7-4892-DCFB-2763-F4D8B4D135B8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98" name="사각형: 둥근 모서리 97">
                <a:extLst>
                  <a:ext uri="{FF2B5EF4-FFF2-40B4-BE49-F238E27FC236}">
                    <a16:creationId xmlns:a16="http://schemas.microsoft.com/office/drawing/2014/main" id="{61762474-5B1B-1802-7385-6F11F3A17441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55" name="그룹 54">
              <a:extLst>
                <a:ext uri="{FF2B5EF4-FFF2-40B4-BE49-F238E27FC236}">
                  <a16:creationId xmlns:a16="http://schemas.microsoft.com/office/drawing/2014/main" id="{95F567E7-AC52-6DCD-FF45-04FE38FE0A30}"/>
                </a:ext>
              </a:extLst>
            </p:cNvPr>
            <p:cNvGrpSpPr/>
            <p:nvPr/>
          </p:nvGrpSpPr>
          <p:grpSpPr>
            <a:xfrm>
              <a:off x="8201830" y="3476011"/>
              <a:ext cx="367998" cy="327609"/>
              <a:chOff x="3860157" y="2916821"/>
              <a:chExt cx="1852741" cy="1649392"/>
            </a:xfrm>
          </p:grpSpPr>
          <p:sp>
            <p:nvSpPr>
              <p:cNvPr id="91" name="직사각형 90">
                <a:extLst>
                  <a:ext uri="{FF2B5EF4-FFF2-40B4-BE49-F238E27FC236}">
                    <a16:creationId xmlns:a16="http://schemas.microsoft.com/office/drawing/2014/main" id="{FF4E0698-389E-8B86-696B-5393B5476D1F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92" name="직사각형 91">
                <a:extLst>
                  <a:ext uri="{FF2B5EF4-FFF2-40B4-BE49-F238E27FC236}">
                    <a16:creationId xmlns:a16="http://schemas.microsoft.com/office/drawing/2014/main" id="{18D3E0E7-3DD8-769F-55E5-0B1F292B07D3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93" name="직사각형 92">
                <a:extLst>
                  <a:ext uri="{FF2B5EF4-FFF2-40B4-BE49-F238E27FC236}">
                    <a16:creationId xmlns:a16="http://schemas.microsoft.com/office/drawing/2014/main" id="{F7D86A17-5942-5071-36F1-8A7A7EBCFDCB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94" name="사각형: 둥근 모서리 93">
                <a:extLst>
                  <a:ext uri="{FF2B5EF4-FFF2-40B4-BE49-F238E27FC236}">
                    <a16:creationId xmlns:a16="http://schemas.microsoft.com/office/drawing/2014/main" id="{1DCC30EA-2A63-310E-90EC-CFF57D905D23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56" name="그룹 55">
              <a:extLst>
                <a:ext uri="{FF2B5EF4-FFF2-40B4-BE49-F238E27FC236}">
                  <a16:creationId xmlns:a16="http://schemas.microsoft.com/office/drawing/2014/main" id="{729EE5A7-0BFC-9D81-5414-A13F0B1F58C0}"/>
                </a:ext>
              </a:extLst>
            </p:cNvPr>
            <p:cNvGrpSpPr/>
            <p:nvPr/>
          </p:nvGrpSpPr>
          <p:grpSpPr>
            <a:xfrm>
              <a:off x="8587489" y="3476011"/>
              <a:ext cx="367998" cy="327609"/>
              <a:chOff x="3860157" y="2916821"/>
              <a:chExt cx="1852741" cy="1649392"/>
            </a:xfrm>
          </p:grpSpPr>
          <p:sp>
            <p:nvSpPr>
              <p:cNvPr id="87" name="직사각형 86">
                <a:extLst>
                  <a:ext uri="{FF2B5EF4-FFF2-40B4-BE49-F238E27FC236}">
                    <a16:creationId xmlns:a16="http://schemas.microsoft.com/office/drawing/2014/main" id="{1CF426A6-2296-1158-CC3D-C29ADC9E4B89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88" name="직사각형 87">
                <a:extLst>
                  <a:ext uri="{FF2B5EF4-FFF2-40B4-BE49-F238E27FC236}">
                    <a16:creationId xmlns:a16="http://schemas.microsoft.com/office/drawing/2014/main" id="{39D5E9E0-307F-1ED6-786C-6DB44A876C1A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id="{625F3426-BFB9-3F8D-B18E-6E4253C2BB99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90" name="사각형: 둥근 모서리 89">
                <a:extLst>
                  <a:ext uri="{FF2B5EF4-FFF2-40B4-BE49-F238E27FC236}">
                    <a16:creationId xmlns:a16="http://schemas.microsoft.com/office/drawing/2014/main" id="{1D7D6D12-C786-5742-2A78-91FEF3E43930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57" name="그룹 56">
              <a:extLst>
                <a:ext uri="{FF2B5EF4-FFF2-40B4-BE49-F238E27FC236}">
                  <a16:creationId xmlns:a16="http://schemas.microsoft.com/office/drawing/2014/main" id="{3563BEB7-9A41-85BD-C630-E275A8B56F8E}"/>
                </a:ext>
              </a:extLst>
            </p:cNvPr>
            <p:cNvGrpSpPr/>
            <p:nvPr/>
          </p:nvGrpSpPr>
          <p:grpSpPr>
            <a:xfrm>
              <a:off x="8955487" y="3476011"/>
              <a:ext cx="367998" cy="327609"/>
              <a:chOff x="3860157" y="2916821"/>
              <a:chExt cx="1852741" cy="1649392"/>
            </a:xfrm>
          </p:grpSpPr>
          <p:sp>
            <p:nvSpPr>
              <p:cNvPr id="83" name="직사각형 82">
                <a:extLst>
                  <a:ext uri="{FF2B5EF4-FFF2-40B4-BE49-F238E27FC236}">
                    <a16:creationId xmlns:a16="http://schemas.microsoft.com/office/drawing/2014/main" id="{AE8D0AC8-604B-C19E-7B9B-F7530A4BE6AE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84" name="직사각형 83">
                <a:extLst>
                  <a:ext uri="{FF2B5EF4-FFF2-40B4-BE49-F238E27FC236}">
                    <a16:creationId xmlns:a16="http://schemas.microsoft.com/office/drawing/2014/main" id="{02559541-2DFC-CCF2-5DC9-17CC0EA5BAEE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85" name="직사각형 84">
                <a:extLst>
                  <a:ext uri="{FF2B5EF4-FFF2-40B4-BE49-F238E27FC236}">
                    <a16:creationId xmlns:a16="http://schemas.microsoft.com/office/drawing/2014/main" id="{668A77A4-485D-F12B-1474-B9A8E1224A3F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86" name="사각형: 둥근 모서리 85">
                <a:extLst>
                  <a:ext uri="{FF2B5EF4-FFF2-40B4-BE49-F238E27FC236}">
                    <a16:creationId xmlns:a16="http://schemas.microsoft.com/office/drawing/2014/main" id="{3227F0A2-74EC-E3F2-838C-42B720D3401A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58" name="그룹 57">
              <a:extLst>
                <a:ext uri="{FF2B5EF4-FFF2-40B4-BE49-F238E27FC236}">
                  <a16:creationId xmlns:a16="http://schemas.microsoft.com/office/drawing/2014/main" id="{D5434160-262D-D601-8073-610C262A4FFA}"/>
                </a:ext>
              </a:extLst>
            </p:cNvPr>
            <p:cNvGrpSpPr/>
            <p:nvPr/>
          </p:nvGrpSpPr>
          <p:grpSpPr>
            <a:xfrm>
              <a:off x="9762028" y="3476011"/>
              <a:ext cx="367998" cy="327609"/>
              <a:chOff x="3860157" y="2916821"/>
              <a:chExt cx="1852741" cy="1649392"/>
            </a:xfrm>
          </p:grpSpPr>
          <p:sp>
            <p:nvSpPr>
              <p:cNvPr id="79" name="직사각형 78">
                <a:extLst>
                  <a:ext uri="{FF2B5EF4-FFF2-40B4-BE49-F238E27FC236}">
                    <a16:creationId xmlns:a16="http://schemas.microsoft.com/office/drawing/2014/main" id="{BA5CAEE0-5DD0-3290-FE3F-A71BABB54147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80" name="직사각형 79">
                <a:extLst>
                  <a:ext uri="{FF2B5EF4-FFF2-40B4-BE49-F238E27FC236}">
                    <a16:creationId xmlns:a16="http://schemas.microsoft.com/office/drawing/2014/main" id="{729551FA-9263-EC93-6B19-C6D0E5084551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81" name="직사각형 80">
                <a:extLst>
                  <a:ext uri="{FF2B5EF4-FFF2-40B4-BE49-F238E27FC236}">
                    <a16:creationId xmlns:a16="http://schemas.microsoft.com/office/drawing/2014/main" id="{DD77175E-74D5-BA3F-852A-92A953179A12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82" name="사각형: 둥근 모서리 81">
                <a:extLst>
                  <a:ext uri="{FF2B5EF4-FFF2-40B4-BE49-F238E27FC236}">
                    <a16:creationId xmlns:a16="http://schemas.microsoft.com/office/drawing/2014/main" id="{D06825A7-5FEC-F2DE-01C8-BA25E7FFC12E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59" name="그룹 58">
              <a:extLst>
                <a:ext uri="{FF2B5EF4-FFF2-40B4-BE49-F238E27FC236}">
                  <a16:creationId xmlns:a16="http://schemas.microsoft.com/office/drawing/2014/main" id="{7A421989-B05F-2715-DF03-859220544B11}"/>
                </a:ext>
              </a:extLst>
            </p:cNvPr>
            <p:cNvGrpSpPr/>
            <p:nvPr/>
          </p:nvGrpSpPr>
          <p:grpSpPr>
            <a:xfrm>
              <a:off x="10130026" y="3476011"/>
              <a:ext cx="367998" cy="327609"/>
              <a:chOff x="3860157" y="2916821"/>
              <a:chExt cx="1852741" cy="1649392"/>
            </a:xfrm>
          </p:grpSpPr>
          <p:sp>
            <p:nvSpPr>
              <p:cNvPr id="75" name="직사각형 74">
                <a:extLst>
                  <a:ext uri="{FF2B5EF4-FFF2-40B4-BE49-F238E27FC236}">
                    <a16:creationId xmlns:a16="http://schemas.microsoft.com/office/drawing/2014/main" id="{59AA3AB7-AA54-9A7B-B279-576036AA035A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76" name="직사각형 75">
                <a:extLst>
                  <a:ext uri="{FF2B5EF4-FFF2-40B4-BE49-F238E27FC236}">
                    <a16:creationId xmlns:a16="http://schemas.microsoft.com/office/drawing/2014/main" id="{C826A510-82CA-B54A-BA3E-6168DF2F954A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77" name="직사각형 76">
                <a:extLst>
                  <a:ext uri="{FF2B5EF4-FFF2-40B4-BE49-F238E27FC236}">
                    <a16:creationId xmlns:a16="http://schemas.microsoft.com/office/drawing/2014/main" id="{14944C94-FD6E-80A1-C658-D62C153A90AA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78" name="사각형: 둥근 모서리 77">
                <a:extLst>
                  <a:ext uri="{FF2B5EF4-FFF2-40B4-BE49-F238E27FC236}">
                    <a16:creationId xmlns:a16="http://schemas.microsoft.com/office/drawing/2014/main" id="{62F938F6-AB8D-C620-3219-79FC76E33F62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4BEE6774-7093-611F-2FF8-6A923308DC93}"/>
                </a:ext>
              </a:extLst>
            </p:cNvPr>
            <p:cNvSpPr txBox="1"/>
            <p:nvPr/>
          </p:nvSpPr>
          <p:spPr>
            <a:xfrm>
              <a:off x="8982204" y="1612596"/>
              <a:ext cx="222377" cy="372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D98C60D1-4D69-CC21-210E-11AFED997D6A}"/>
                </a:ext>
              </a:extLst>
            </p:cNvPr>
            <p:cNvSpPr txBox="1"/>
            <p:nvPr/>
          </p:nvSpPr>
          <p:spPr>
            <a:xfrm>
              <a:off x="9390168" y="3408828"/>
              <a:ext cx="222377" cy="372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  <p:pic>
          <p:nvPicPr>
            <p:cNvPr id="62" name="그림 61">
              <a:extLst>
                <a:ext uri="{FF2B5EF4-FFF2-40B4-BE49-F238E27FC236}">
                  <a16:creationId xmlns:a16="http://schemas.microsoft.com/office/drawing/2014/main" id="{A763FC59-61FA-F1C9-9B50-ECE8DF90FA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0"/>
                      </a14:imgEffect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65" t="70141" r="3315" b="16368"/>
            <a:stretch/>
          </p:blipFill>
          <p:spPr>
            <a:xfrm rot="5220270" flipH="1">
              <a:off x="8739068" y="4202214"/>
              <a:ext cx="1713040" cy="650966"/>
            </a:xfrm>
            <a:prstGeom prst="rect">
              <a:avLst/>
            </a:prstGeom>
          </p:spPr>
        </p:pic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3EA35738-2891-2554-DDD6-956260974D38}"/>
                </a:ext>
              </a:extLst>
            </p:cNvPr>
            <p:cNvGrpSpPr/>
            <p:nvPr/>
          </p:nvGrpSpPr>
          <p:grpSpPr>
            <a:xfrm>
              <a:off x="8587489" y="3131446"/>
              <a:ext cx="367998" cy="327609"/>
              <a:chOff x="3860157" y="2916821"/>
              <a:chExt cx="1852741" cy="1649392"/>
            </a:xfrm>
          </p:grpSpPr>
          <p:sp>
            <p:nvSpPr>
              <p:cNvPr id="71" name="직사각형 70">
                <a:extLst>
                  <a:ext uri="{FF2B5EF4-FFF2-40B4-BE49-F238E27FC236}">
                    <a16:creationId xmlns:a16="http://schemas.microsoft.com/office/drawing/2014/main" id="{AF5C868A-83AB-5C5C-F304-01BA1D343C4F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7150934B-94A4-61FD-FB54-B86CC46F61FE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id="{2C1C3B90-5860-9720-CDBB-DC48DBE18C5E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74" name="사각형: 둥근 모서리 73">
                <a:extLst>
                  <a:ext uri="{FF2B5EF4-FFF2-40B4-BE49-F238E27FC236}">
                    <a16:creationId xmlns:a16="http://schemas.microsoft.com/office/drawing/2014/main" id="{7721FA45-4211-8D20-F03D-053051ADE79F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D1314DAA-F379-D45B-3F7E-06516959E935}"/>
                </a:ext>
              </a:extLst>
            </p:cNvPr>
            <p:cNvGrpSpPr/>
            <p:nvPr/>
          </p:nvGrpSpPr>
          <p:grpSpPr>
            <a:xfrm>
              <a:off x="8955487" y="3131446"/>
              <a:ext cx="367998" cy="327609"/>
              <a:chOff x="3860157" y="2916821"/>
              <a:chExt cx="1852741" cy="1649392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id="{BCE012CD-B56E-AFD1-12D4-2400E1E73D23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1" cy="1649392"/>
              </a:xfrm>
              <a:prstGeom prst="rect">
                <a:avLst/>
              </a:prstGeom>
              <a:noFill/>
              <a:ln w="28575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68" name="직사각형 67">
                <a:extLst>
                  <a:ext uri="{FF2B5EF4-FFF2-40B4-BE49-F238E27FC236}">
                    <a16:creationId xmlns:a16="http://schemas.microsoft.com/office/drawing/2014/main" id="{B1ADB6AF-495F-7A11-23C9-55C9715887F5}"/>
                  </a:ext>
                </a:extLst>
              </p:cNvPr>
              <p:cNvSpPr/>
              <p:nvPr/>
            </p:nvSpPr>
            <p:spPr>
              <a:xfrm>
                <a:off x="3860157" y="2916821"/>
                <a:ext cx="1852740" cy="312516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69" name="직사각형 68">
                <a:extLst>
                  <a:ext uri="{FF2B5EF4-FFF2-40B4-BE49-F238E27FC236}">
                    <a16:creationId xmlns:a16="http://schemas.microsoft.com/office/drawing/2014/main" id="{BC1BAD43-05E9-1CEE-B240-AD3D5FF58106}"/>
                  </a:ext>
                </a:extLst>
              </p:cNvPr>
              <p:cNvSpPr/>
              <p:nvPr/>
            </p:nvSpPr>
            <p:spPr>
              <a:xfrm>
                <a:off x="3860157" y="3229337"/>
                <a:ext cx="1852740" cy="1336876"/>
              </a:xfrm>
              <a:prstGeom prst="rect">
                <a:avLst/>
              </a:prstGeom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27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70" name="사각형: 둥근 모서리 69">
                <a:extLst>
                  <a:ext uri="{FF2B5EF4-FFF2-40B4-BE49-F238E27FC236}">
                    <a16:creationId xmlns:a16="http://schemas.microsoft.com/office/drawing/2014/main" id="{BBF67414-2772-C922-6617-896381E0E63E}"/>
                  </a:ext>
                </a:extLst>
              </p:cNvPr>
              <p:cNvSpPr/>
              <p:nvPr/>
            </p:nvSpPr>
            <p:spPr>
              <a:xfrm>
                <a:off x="4554463" y="3020291"/>
                <a:ext cx="464128" cy="103909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cxnSp>
          <p:nvCxnSpPr>
            <p:cNvPr id="65" name="직선 화살표 연결선 64">
              <a:extLst>
                <a:ext uri="{FF2B5EF4-FFF2-40B4-BE49-F238E27FC236}">
                  <a16:creationId xmlns:a16="http://schemas.microsoft.com/office/drawing/2014/main" id="{C249B8FC-1ABA-2816-A00D-58816FFC6347}"/>
                </a:ext>
              </a:extLst>
            </p:cNvPr>
            <p:cNvCxnSpPr/>
            <p:nvPr/>
          </p:nvCxnSpPr>
          <p:spPr>
            <a:xfrm>
              <a:off x="11145982" y="3459055"/>
              <a:ext cx="0" cy="2061517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3F00D5D2-6D45-480F-E0A6-40D8D82EEC8D}"/>
                </a:ext>
              </a:extLst>
            </p:cNvPr>
            <p:cNvSpPr txBox="1"/>
            <p:nvPr/>
          </p:nvSpPr>
          <p:spPr>
            <a:xfrm>
              <a:off x="11106205" y="4216358"/>
              <a:ext cx="567235" cy="3720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?M</a:t>
              </a:r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sp>
        <p:nvSpPr>
          <p:cNvPr id="227" name="TextBox 226">
            <a:extLst>
              <a:ext uri="{FF2B5EF4-FFF2-40B4-BE49-F238E27FC236}">
                <a16:creationId xmlns:a16="http://schemas.microsoft.com/office/drawing/2014/main" id="{8961B7C8-484D-6D1D-B27C-8AB908BBB6AE}"/>
              </a:ext>
            </a:extLst>
          </p:cNvPr>
          <p:cNvSpPr txBox="1"/>
          <p:nvPr/>
        </p:nvSpPr>
        <p:spPr>
          <a:xfrm>
            <a:off x="17327" y="458794"/>
            <a:ext cx="55707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하이트진로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청주공장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</a:p>
        </p:txBody>
      </p:sp>
      <p:sp>
        <p:nvSpPr>
          <p:cNvPr id="228" name="제목 1">
            <a:extLst>
              <a:ext uri="{FF2B5EF4-FFF2-40B4-BE49-F238E27FC236}">
                <a16:creationId xmlns:a16="http://schemas.microsoft.com/office/drawing/2014/main" id="{4914E91E-8AC7-2A7B-BE9B-C2C5239F9C3D}"/>
              </a:ext>
            </a:extLst>
          </p:cNvPr>
          <p:cNvSpPr txBox="1">
            <a:spLocks/>
          </p:cNvSpPr>
          <p:nvPr/>
        </p:nvSpPr>
        <p:spPr>
          <a:xfrm>
            <a:off x="866315" y="1015462"/>
            <a:ext cx="4367270" cy="76303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200" dirty="0">
                <a:solidFill>
                  <a:srgbClr val="FFB71B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직전 상황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C3F4B2AC-0A43-FE16-0C80-3588658EB628}"/>
              </a:ext>
            </a:extLst>
          </p:cNvPr>
          <p:cNvSpPr txBox="1"/>
          <p:nvPr/>
        </p:nvSpPr>
        <p:spPr>
          <a:xfrm>
            <a:off x="819593" y="1244269"/>
            <a:ext cx="358137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 상황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: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방수천막 작업</a:t>
            </a:r>
            <a:endParaRPr lang="en-US" altLang="ko-KR" sz="1200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30" name="TextBox 229">
            <a:extLst>
              <a:ext uri="{FF2B5EF4-FFF2-40B4-BE49-F238E27FC236}">
                <a16:creationId xmlns:a16="http://schemas.microsoft.com/office/drawing/2014/main" id="{38F61BD5-F610-2B4D-8298-3BFBA83FF4D3}"/>
              </a:ext>
            </a:extLst>
          </p:cNvPr>
          <p:cNvSpPr txBox="1"/>
          <p:nvPr/>
        </p:nvSpPr>
        <p:spPr>
          <a:xfrm>
            <a:off x="832362" y="1344941"/>
            <a:ext cx="4403393" cy="699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① 추락직전 큰 움직임 없다가 갑자기 추락한 것으로 추정 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33" name="제목 1">
            <a:extLst>
              <a:ext uri="{FF2B5EF4-FFF2-40B4-BE49-F238E27FC236}">
                <a16:creationId xmlns:a16="http://schemas.microsoft.com/office/drawing/2014/main" id="{35DE827C-BDB7-D861-445E-F8782D5F03D2}"/>
              </a:ext>
            </a:extLst>
          </p:cNvPr>
          <p:cNvSpPr txBox="1">
            <a:spLocks/>
          </p:cNvSpPr>
          <p:nvPr/>
        </p:nvSpPr>
        <p:spPr>
          <a:xfrm>
            <a:off x="882472" y="1810914"/>
            <a:ext cx="4859942" cy="7630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200" dirty="0">
                <a:solidFill>
                  <a:srgbClr val="FFB71B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</a:t>
            </a:r>
            <a:r>
              <a:rPr lang="en-US" altLang="ko-KR" sz="1200" dirty="0">
                <a:solidFill>
                  <a:srgbClr val="FFB71B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 </a:t>
            </a:r>
            <a:r>
              <a:rPr lang="ko-KR" altLang="en-US" sz="1200" dirty="0">
                <a:solidFill>
                  <a:srgbClr val="FFB71B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추락직후 상황</a:t>
            </a:r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C624FA0A-90A6-20EE-803A-716D2D2BE3EA}"/>
              </a:ext>
            </a:extLst>
          </p:cNvPr>
          <p:cNvSpPr txBox="1"/>
          <p:nvPr/>
        </p:nvSpPr>
        <p:spPr>
          <a:xfrm>
            <a:off x="887991" y="2304152"/>
            <a:ext cx="398538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 상황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: </a:t>
            </a:r>
            <a:r>
              <a:rPr lang="ko-KR" altLang="en-US" sz="12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미끌어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지면서 갑자기 추락</a:t>
            </a:r>
            <a:endParaRPr lang="en-US" altLang="ko-KR" sz="1200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35" name="제목 1">
            <a:extLst>
              <a:ext uri="{FF2B5EF4-FFF2-40B4-BE49-F238E27FC236}">
                <a16:creationId xmlns:a16="http://schemas.microsoft.com/office/drawing/2014/main" id="{792214B1-F2E8-FFEC-EA04-A88FC4A3948C}"/>
              </a:ext>
            </a:extLst>
          </p:cNvPr>
          <p:cNvSpPr txBox="1">
            <a:spLocks/>
          </p:cNvSpPr>
          <p:nvPr/>
        </p:nvSpPr>
        <p:spPr>
          <a:xfrm>
            <a:off x="993396" y="2382896"/>
            <a:ext cx="4859942" cy="7630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추락직후 상황</a:t>
            </a:r>
          </a:p>
        </p:txBody>
      </p:sp>
      <p:grpSp>
        <p:nvGrpSpPr>
          <p:cNvPr id="236" name="그룹 235">
            <a:extLst>
              <a:ext uri="{FF2B5EF4-FFF2-40B4-BE49-F238E27FC236}">
                <a16:creationId xmlns:a16="http://schemas.microsoft.com/office/drawing/2014/main" id="{56A4A13A-DCE5-4A7C-8A6F-9A1950F8D68E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237" name="직선 연결선 236">
              <a:extLst>
                <a:ext uri="{FF2B5EF4-FFF2-40B4-BE49-F238E27FC236}">
                  <a16:creationId xmlns:a16="http://schemas.microsoft.com/office/drawing/2014/main" id="{BC6F66A9-4015-43BD-B0C8-F844AAC2B6C4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8" name="직사각형 237">
              <a:extLst>
                <a:ext uri="{FF2B5EF4-FFF2-40B4-BE49-F238E27FC236}">
                  <a16:creationId xmlns:a16="http://schemas.microsoft.com/office/drawing/2014/main" id="{90AE5E52-0D81-4CC3-880D-8D133054FD79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39" name="그림 238">
              <a:extLst>
                <a:ext uri="{FF2B5EF4-FFF2-40B4-BE49-F238E27FC236}">
                  <a16:creationId xmlns:a16="http://schemas.microsoft.com/office/drawing/2014/main" id="{1EC338CE-2C2A-4A1B-98B9-18721FAF03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pic>
        <p:nvPicPr>
          <p:cNvPr id="231" name="그림 230">
            <a:extLst>
              <a:ext uri="{FF2B5EF4-FFF2-40B4-BE49-F238E27FC236}">
                <a16:creationId xmlns:a16="http://schemas.microsoft.com/office/drawing/2014/main" id="{DAE9C158-E87B-485A-B3F2-02C236CFEBF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7206"/>
          <a:stretch/>
        </p:blipFill>
        <p:spPr>
          <a:xfrm>
            <a:off x="878420" y="3260391"/>
            <a:ext cx="4750893" cy="295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15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64B743-C589-6A70-6091-7A3E3D80F7E8}"/>
              </a:ext>
            </a:extLst>
          </p:cNvPr>
          <p:cNvSpPr txBox="1"/>
          <p:nvPr/>
        </p:nvSpPr>
        <p:spPr>
          <a:xfrm>
            <a:off x="9274689" y="3127890"/>
            <a:ext cx="5298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BOX </a:t>
            </a:r>
            <a:endParaRPr lang="ko-KR" altLang="en-US" sz="1200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6457DE6E-CE4B-82BE-7763-5BFEAB75E462}"/>
              </a:ext>
            </a:extLst>
          </p:cNvPr>
          <p:cNvCxnSpPr>
            <a:cxnSpLocks/>
          </p:cNvCxnSpPr>
          <p:nvPr/>
        </p:nvCxnSpPr>
        <p:spPr>
          <a:xfrm>
            <a:off x="6965931" y="5756492"/>
            <a:ext cx="464739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41BF030F-840D-9D8F-5805-6DB158705111}"/>
              </a:ext>
            </a:extLst>
          </p:cNvPr>
          <p:cNvSpPr txBox="1"/>
          <p:nvPr/>
        </p:nvSpPr>
        <p:spPr>
          <a:xfrm>
            <a:off x="11466095" y="5369797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GL </a:t>
            </a:r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2A79F1E-911E-07CD-52EF-C033292323C4}"/>
              </a:ext>
            </a:extLst>
          </p:cNvPr>
          <p:cNvSpPr/>
          <p:nvPr/>
        </p:nvSpPr>
        <p:spPr>
          <a:xfrm>
            <a:off x="6965931" y="5788112"/>
            <a:ext cx="4647399" cy="528574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54E16ED4-7DB9-A91F-FC57-9C569123244D}"/>
              </a:ext>
            </a:extLst>
          </p:cNvPr>
          <p:cNvCxnSpPr>
            <a:cxnSpLocks/>
          </p:cNvCxnSpPr>
          <p:nvPr/>
        </p:nvCxnSpPr>
        <p:spPr>
          <a:xfrm>
            <a:off x="7617394" y="3769472"/>
            <a:ext cx="3939871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>
            <a:extLst>
              <a:ext uri="{FF2B5EF4-FFF2-40B4-BE49-F238E27FC236}">
                <a16:creationId xmlns:a16="http://schemas.microsoft.com/office/drawing/2014/main" id="{C2A9ABD8-A93F-33C9-ECB9-4916704029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1144510" flipH="1">
            <a:off x="8321597" y="3098387"/>
            <a:ext cx="769806" cy="1318876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A3741E33-0BAB-067E-3A2F-23018CDC4286}"/>
              </a:ext>
            </a:extLst>
          </p:cNvPr>
          <p:cNvGrpSpPr/>
          <p:nvPr/>
        </p:nvGrpSpPr>
        <p:grpSpPr>
          <a:xfrm>
            <a:off x="8697205" y="5441528"/>
            <a:ext cx="297836" cy="314963"/>
            <a:chOff x="3860157" y="2916821"/>
            <a:chExt cx="1852741" cy="1649392"/>
          </a:xfrm>
        </p:grpSpPr>
        <p:sp>
          <p:nvSpPr>
            <p:cNvPr id="212" name="직사각형 211">
              <a:extLst>
                <a:ext uri="{FF2B5EF4-FFF2-40B4-BE49-F238E27FC236}">
                  <a16:creationId xmlns:a16="http://schemas.microsoft.com/office/drawing/2014/main" id="{494F4DAB-1B83-1B93-4510-DD0FEB84D4AB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13" name="직사각형 212">
              <a:extLst>
                <a:ext uri="{FF2B5EF4-FFF2-40B4-BE49-F238E27FC236}">
                  <a16:creationId xmlns:a16="http://schemas.microsoft.com/office/drawing/2014/main" id="{44B1B8E4-FD62-CF2E-E22F-CA4D2A69CB5C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14" name="직사각형 213">
              <a:extLst>
                <a:ext uri="{FF2B5EF4-FFF2-40B4-BE49-F238E27FC236}">
                  <a16:creationId xmlns:a16="http://schemas.microsoft.com/office/drawing/2014/main" id="{BFA87566-E17B-F9A9-3EA5-A031B7300869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15" name="사각형: 둥근 모서리 214">
              <a:extLst>
                <a:ext uri="{FF2B5EF4-FFF2-40B4-BE49-F238E27FC236}">
                  <a16:creationId xmlns:a16="http://schemas.microsoft.com/office/drawing/2014/main" id="{30F57FFD-2E21-F770-4B28-49322C610388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674829E1-9B4D-B673-033A-91426323D42B}"/>
              </a:ext>
            </a:extLst>
          </p:cNvPr>
          <p:cNvGrpSpPr/>
          <p:nvPr/>
        </p:nvGrpSpPr>
        <p:grpSpPr>
          <a:xfrm>
            <a:off x="8995040" y="5441528"/>
            <a:ext cx="297836" cy="314963"/>
            <a:chOff x="3860157" y="2916821"/>
            <a:chExt cx="1852741" cy="1649392"/>
          </a:xfrm>
        </p:grpSpPr>
        <p:sp>
          <p:nvSpPr>
            <p:cNvPr id="208" name="직사각형 207">
              <a:extLst>
                <a:ext uri="{FF2B5EF4-FFF2-40B4-BE49-F238E27FC236}">
                  <a16:creationId xmlns:a16="http://schemas.microsoft.com/office/drawing/2014/main" id="{5103ACF8-AFB1-BC16-25DE-9BA10C46A200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09" name="직사각형 208">
              <a:extLst>
                <a:ext uri="{FF2B5EF4-FFF2-40B4-BE49-F238E27FC236}">
                  <a16:creationId xmlns:a16="http://schemas.microsoft.com/office/drawing/2014/main" id="{89489227-D692-2E5C-0E05-D2E7BF2C6785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10" name="직사각형 209">
              <a:extLst>
                <a:ext uri="{FF2B5EF4-FFF2-40B4-BE49-F238E27FC236}">
                  <a16:creationId xmlns:a16="http://schemas.microsoft.com/office/drawing/2014/main" id="{DAB252CA-88B0-B06B-05C5-62B84669EB12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11" name="사각형: 둥근 모서리 210">
              <a:extLst>
                <a:ext uri="{FF2B5EF4-FFF2-40B4-BE49-F238E27FC236}">
                  <a16:creationId xmlns:a16="http://schemas.microsoft.com/office/drawing/2014/main" id="{F2A827D9-7AF7-5B7D-8EBC-05E7F1008C85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9634F54B-ACA6-F1FC-A339-E1879587CE31}"/>
              </a:ext>
            </a:extLst>
          </p:cNvPr>
          <p:cNvGrpSpPr/>
          <p:nvPr/>
        </p:nvGrpSpPr>
        <p:grpSpPr>
          <a:xfrm>
            <a:off x="9307169" y="5441528"/>
            <a:ext cx="297836" cy="314963"/>
            <a:chOff x="3860157" y="2916821"/>
            <a:chExt cx="1852741" cy="1649392"/>
          </a:xfrm>
        </p:grpSpPr>
        <p:sp>
          <p:nvSpPr>
            <p:cNvPr id="204" name="직사각형 203">
              <a:extLst>
                <a:ext uri="{FF2B5EF4-FFF2-40B4-BE49-F238E27FC236}">
                  <a16:creationId xmlns:a16="http://schemas.microsoft.com/office/drawing/2014/main" id="{0E87B154-C08C-1FAF-BEB7-0032294FE8CA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05" name="직사각형 204">
              <a:extLst>
                <a:ext uri="{FF2B5EF4-FFF2-40B4-BE49-F238E27FC236}">
                  <a16:creationId xmlns:a16="http://schemas.microsoft.com/office/drawing/2014/main" id="{7BC3C6DE-83DD-BD7C-F9ED-A3253B2CD0A8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06" name="직사각형 205">
              <a:extLst>
                <a:ext uri="{FF2B5EF4-FFF2-40B4-BE49-F238E27FC236}">
                  <a16:creationId xmlns:a16="http://schemas.microsoft.com/office/drawing/2014/main" id="{B2A29A28-8733-805B-23F9-FF587F1B6B2C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07" name="사각형: 둥근 모서리 206">
              <a:extLst>
                <a:ext uri="{FF2B5EF4-FFF2-40B4-BE49-F238E27FC236}">
                  <a16:creationId xmlns:a16="http://schemas.microsoft.com/office/drawing/2014/main" id="{948DE9F5-FCB9-41E7-72F5-8AF22BDE57F0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0D26407D-F94A-54FB-7E13-9DF35F875593}"/>
              </a:ext>
            </a:extLst>
          </p:cNvPr>
          <p:cNvGrpSpPr/>
          <p:nvPr/>
        </p:nvGrpSpPr>
        <p:grpSpPr>
          <a:xfrm>
            <a:off x="9605005" y="5441528"/>
            <a:ext cx="297836" cy="314963"/>
            <a:chOff x="3860157" y="2916821"/>
            <a:chExt cx="1852741" cy="1649392"/>
          </a:xfrm>
        </p:grpSpPr>
        <p:sp>
          <p:nvSpPr>
            <p:cNvPr id="200" name="직사각형 199">
              <a:extLst>
                <a:ext uri="{FF2B5EF4-FFF2-40B4-BE49-F238E27FC236}">
                  <a16:creationId xmlns:a16="http://schemas.microsoft.com/office/drawing/2014/main" id="{892659E3-4CB1-493B-15FF-90B5DD26D154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01" name="직사각형 200">
              <a:extLst>
                <a:ext uri="{FF2B5EF4-FFF2-40B4-BE49-F238E27FC236}">
                  <a16:creationId xmlns:a16="http://schemas.microsoft.com/office/drawing/2014/main" id="{B990C809-D636-F189-EB89-7AE9E1162791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02" name="직사각형 201">
              <a:extLst>
                <a:ext uri="{FF2B5EF4-FFF2-40B4-BE49-F238E27FC236}">
                  <a16:creationId xmlns:a16="http://schemas.microsoft.com/office/drawing/2014/main" id="{9E48A573-A363-5635-5EFE-46BE1438F182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03" name="사각형: 둥근 모서리 202">
              <a:extLst>
                <a:ext uri="{FF2B5EF4-FFF2-40B4-BE49-F238E27FC236}">
                  <a16:creationId xmlns:a16="http://schemas.microsoft.com/office/drawing/2014/main" id="{5C06AF5A-E99B-1A31-FDF4-99B58BB5706B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8F2E5558-4E2A-A44A-6D10-8BD13B8FFAAA}"/>
              </a:ext>
            </a:extLst>
          </p:cNvPr>
          <p:cNvGrpSpPr/>
          <p:nvPr/>
        </p:nvGrpSpPr>
        <p:grpSpPr>
          <a:xfrm>
            <a:off x="10257771" y="5441528"/>
            <a:ext cx="297836" cy="314963"/>
            <a:chOff x="3860157" y="2916821"/>
            <a:chExt cx="1852741" cy="1649392"/>
          </a:xfrm>
        </p:grpSpPr>
        <p:sp>
          <p:nvSpPr>
            <p:cNvPr id="196" name="직사각형 195">
              <a:extLst>
                <a:ext uri="{FF2B5EF4-FFF2-40B4-BE49-F238E27FC236}">
                  <a16:creationId xmlns:a16="http://schemas.microsoft.com/office/drawing/2014/main" id="{1FE6DE2D-91F1-61A9-6644-CA9E6BEE65C6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97" name="직사각형 196">
              <a:extLst>
                <a:ext uri="{FF2B5EF4-FFF2-40B4-BE49-F238E27FC236}">
                  <a16:creationId xmlns:a16="http://schemas.microsoft.com/office/drawing/2014/main" id="{0FD58760-1BC9-1450-D5C7-4E7B12AF587C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98" name="직사각형 197">
              <a:extLst>
                <a:ext uri="{FF2B5EF4-FFF2-40B4-BE49-F238E27FC236}">
                  <a16:creationId xmlns:a16="http://schemas.microsoft.com/office/drawing/2014/main" id="{9EF7F4D2-AF2F-5FB5-028B-D545F82FD09A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99" name="사각형: 둥근 모서리 198">
              <a:extLst>
                <a:ext uri="{FF2B5EF4-FFF2-40B4-BE49-F238E27FC236}">
                  <a16:creationId xmlns:a16="http://schemas.microsoft.com/office/drawing/2014/main" id="{F02DFC25-3E18-8BFD-31D8-BB64D328714A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20624822-9BE4-D78E-76A7-656856F5A4D6}"/>
              </a:ext>
            </a:extLst>
          </p:cNvPr>
          <p:cNvGrpSpPr/>
          <p:nvPr/>
        </p:nvGrpSpPr>
        <p:grpSpPr>
          <a:xfrm>
            <a:off x="10555606" y="5441528"/>
            <a:ext cx="297836" cy="314963"/>
            <a:chOff x="3860157" y="2916821"/>
            <a:chExt cx="1852741" cy="1649392"/>
          </a:xfrm>
        </p:grpSpPr>
        <p:sp>
          <p:nvSpPr>
            <p:cNvPr id="192" name="직사각형 191">
              <a:extLst>
                <a:ext uri="{FF2B5EF4-FFF2-40B4-BE49-F238E27FC236}">
                  <a16:creationId xmlns:a16="http://schemas.microsoft.com/office/drawing/2014/main" id="{D8105BF0-8EDE-E443-ECB7-FCFE4564B6AC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93" name="직사각형 192">
              <a:extLst>
                <a:ext uri="{FF2B5EF4-FFF2-40B4-BE49-F238E27FC236}">
                  <a16:creationId xmlns:a16="http://schemas.microsoft.com/office/drawing/2014/main" id="{F4233C76-7BC0-8E56-C547-BA3BD93506D1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94" name="직사각형 193">
              <a:extLst>
                <a:ext uri="{FF2B5EF4-FFF2-40B4-BE49-F238E27FC236}">
                  <a16:creationId xmlns:a16="http://schemas.microsoft.com/office/drawing/2014/main" id="{31A7BA4A-577F-9164-9B51-3EEEC4755376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95" name="사각형: 둥근 모서리 194">
              <a:extLst>
                <a:ext uri="{FF2B5EF4-FFF2-40B4-BE49-F238E27FC236}">
                  <a16:creationId xmlns:a16="http://schemas.microsoft.com/office/drawing/2014/main" id="{44516277-4426-EB1D-42A2-F77A9EFB2D0E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0E2BBDE7-AC07-05A5-4B97-24B14BCAA9DE}"/>
              </a:ext>
            </a:extLst>
          </p:cNvPr>
          <p:cNvGrpSpPr/>
          <p:nvPr/>
        </p:nvGrpSpPr>
        <p:grpSpPr>
          <a:xfrm>
            <a:off x="8697204" y="5106489"/>
            <a:ext cx="297836" cy="314963"/>
            <a:chOff x="3860157" y="2916821"/>
            <a:chExt cx="1852741" cy="1649392"/>
          </a:xfrm>
        </p:grpSpPr>
        <p:sp>
          <p:nvSpPr>
            <p:cNvPr id="188" name="직사각형 187">
              <a:extLst>
                <a:ext uri="{FF2B5EF4-FFF2-40B4-BE49-F238E27FC236}">
                  <a16:creationId xmlns:a16="http://schemas.microsoft.com/office/drawing/2014/main" id="{5A94163D-7921-F6BA-E2D0-E46D4C16DBEE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89" name="직사각형 188">
              <a:extLst>
                <a:ext uri="{FF2B5EF4-FFF2-40B4-BE49-F238E27FC236}">
                  <a16:creationId xmlns:a16="http://schemas.microsoft.com/office/drawing/2014/main" id="{31056674-4791-3BF2-B451-1B9FC7038E43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90" name="직사각형 189">
              <a:extLst>
                <a:ext uri="{FF2B5EF4-FFF2-40B4-BE49-F238E27FC236}">
                  <a16:creationId xmlns:a16="http://schemas.microsoft.com/office/drawing/2014/main" id="{9466983D-19DB-FEA6-F88F-76CAF74B2180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91" name="사각형: 둥근 모서리 190">
              <a:extLst>
                <a:ext uri="{FF2B5EF4-FFF2-40B4-BE49-F238E27FC236}">
                  <a16:creationId xmlns:a16="http://schemas.microsoft.com/office/drawing/2014/main" id="{33FBFDBB-ACC7-AA53-B72A-D6B81DD33F20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F63938E3-A0C4-B25F-4DE0-77427B084D56}"/>
              </a:ext>
            </a:extLst>
          </p:cNvPr>
          <p:cNvGrpSpPr/>
          <p:nvPr/>
        </p:nvGrpSpPr>
        <p:grpSpPr>
          <a:xfrm>
            <a:off x="8995040" y="5106489"/>
            <a:ext cx="297836" cy="314963"/>
            <a:chOff x="3860157" y="2916821"/>
            <a:chExt cx="1852741" cy="1649392"/>
          </a:xfrm>
        </p:grpSpPr>
        <p:sp>
          <p:nvSpPr>
            <p:cNvPr id="184" name="직사각형 183">
              <a:extLst>
                <a:ext uri="{FF2B5EF4-FFF2-40B4-BE49-F238E27FC236}">
                  <a16:creationId xmlns:a16="http://schemas.microsoft.com/office/drawing/2014/main" id="{CBB230DA-B28C-2FF5-3506-B73272E48DF8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85" name="직사각형 184">
              <a:extLst>
                <a:ext uri="{FF2B5EF4-FFF2-40B4-BE49-F238E27FC236}">
                  <a16:creationId xmlns:a16="http://schemas.microsoft.com/office/drawing/2014/main" id="{E0316085-137E-1B26-9D71-022AF88A30F9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86" name="직사각형 185">
              <a:extLst>
                <a:ext uri="{FF2B5EF4-FFF2-40B4-BE49-F238E27FC236}">
                  <a16:creationId xmlns:a16="http://schemas.microsoft.com/office/drawing/2014/main" id="{1FFFCEC1-5C72-3F06-31C2-1FF19FFC77F7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87" name="사각형: 둥근 모서리 186">
              <a:extLst>
                <a:ext uri="{FF2B5EF4-FFF2-40B4-BE49-F238E27FC236}">
                  <a16:creationId xmlns:a16="http://schemas.microsoft.com/office/drawing/2014/main" id="{423ABED5-602F-0020-B529-D95E064F28AE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2221E255-6F54-D775-C3B1-341A5E026158}"/>
              </a:ext>
            </a:extLst>
          </p:cNvPr>
          <p:cNvGrpSpPr/>
          <p:nvPr/>
        </p:nvGrpSpPr>
        <p:grpSpPr>
          <a:xfrm>
            <a:off x="9307168" y="5106489"/>
            <a:ext cx="297836" cy="314963"/>
            <a:chOff x="3860157" y="2916821"/>
            <a:chExt cx="1852741" cy="1649392"/>
          </a:xfrm>
        </p:grpSpPr>
        <p:sp>
          <p:nvSpPr>
            <p:cNvPr id="180" name="직사각형 179">
              <a:extLst>
                <a:ext uri="{FF2B5EF4-FFF2-40B4-BE49-F238E27FC236}">
                  <a16:creationId xmlns:a16="http://schemas.microsoft.com/office/drawing/2014/main" id="{25FD2857-AE75-517F-159E-EEFA178D88FA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81" name="직사각형 180">
              <a:extLst>
                <a:ext uri="{FF2B5EF4-FFF2-40B4-BE49-F238E27FC236}">
                  <a16:creationId xmlns:a16="http://schemas.microsoft.com/office/drawing/2014/main" id="{340CB959-A07B-FFDC-B715-EF4FB3DD5837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82" name="직사각형 181">
              <a:extLst>
                <a:ext uri="{FF2B5EF4-FFF2-40B4-BE49-F238E27FC236}">
                  <a16:creationId xmlns:a16="http://schemas.microsoft.com/office/drawing/2014/main" id="{AAD1357A-8511-2A39-8047-CF443E0CAD76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83" name="사각형: 둥근 모서리 182">
              <a:extLst>
                <a:ext uri="{FF2B5EF4-FFF2-40B4-BE49-F238E27FC236}">
                  <a16:creationId xmlns:a16="http://schemas.microsoft.com/office/drawing/2014/main" id="{B7FDA31A-E993-6016-ECC0-F5352B6A0764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9BB3960E-16EB-644E-54A1-26A53F0FBECC}"/>
              </a:ext>
            </a:extLst>
          </p:cNvPr>
          <p:cNvGrpSpPr/>
          <p:nvPr/>
        </p:nvGrpSpPr>
        <p:grpSpPr>
          <a:xfrm>
            <a:off x="9605004" y="5106489"/>
            <a:ext cx="297836" cy="314963"/>
            <a:chOff x="3860157" y="2916821"/>
            <a:chExt cx="1852741" cy="1649392"/>
          </a:xfrm>
        </p:grpSpPr>
        <p:sp>
          <p:nvSpPr>
            <p:cNvPr id="176" name="직사각형 175">
              <a:extLst>
                <a:ext uri="{FF2B5EF4-FFF2-40B4-BE49-F238E27FC236}">
                  <a16:creationId xmlns:a16="http://schemas.microsoft.com/office/drawing/2014/main" id="{65040B31-077B-3F03-E163-E0A6FD634E40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77" name="직사각형 176">
              <a:extLst>
                <a:ext uri="{FF2B5EF4-FFF2-40B4-BE49-F238E27FC236}">
                  <a16:creationId xmlns:a16="http://schemas.microsoft.com/office/drawing/2014/main" id="{D3314AD9-E13F-3297-09CE-093A5879EBAA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78" name="직사각형 177">
              <a:extLst>
                <a:ext uri="{FF2B5EF4-FFF2-40B4-BE49-F238E27FC236}">
                  <a16:creationId xmlns:a16="http://schemas.microsoft.com/office/drawing/2014/main" id="{1EEE3D57-582C-B03C-7B99-6C9DF6455E55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79" name="사각형: 둥근 모서리 178">
              <a:extLst>
                <a:ext uri="{FF2B5EF4-FFF2-40B4-BE49-F238E27FC236}">
                  <a16:creationId xmlns:a16="http://schemas.microsoft.com/office/drawing/2014/main" id="{B787C50C-1447-7225-0970-25CE60038899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7E8E7641-B4BD-50A2-216B-47C464E4931C}"/>
              </a:ext>
            </a:extLst>
          </p:cNvPr>
          <p:cNvGrpSpPr/>
          <p:nvPr/>
        </p:nvGrpSpPr>
        <p:grpSpPr>
          <a:xfrm>
            <a:off x="10257771" y="5106489"/>
            <a:ext cx="297836" cy="314963"/>
            <a:chOff x="3860157" y="2916821"/>
            <a:chExt cx="1852741" cy="1649392"/>
          </a:xfrm>
        </p:grpSpPr>
        <p:sp>
          <p:nvSpPr>
            <p:cNvPr id="172" name="직사각형 171">
              <a:extLst>
                <a:ext uri="{FF2B5EF4-FFF2-40B4-BE49-F238E27FC236}">
                  <a16:creationId xmlns:a16="http://schemas.microsoft.com/office/drawing/2014/main" id="{ED9B7210-1A1E-AB9B-11BC-D2DFD581C353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73" name="직사각형 172">
              <a:extLst>
                <a:ext uri="{FF2B5EF4-FFF2-40B4-BE49-F238E27FC236}">
                  <a16:creationId xmlns:a16="http://schemas.microsoft.com/office/drawing/2014/main" id="{F7491CB0-BDA4-2C8B-BA80-B06EAE80B808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74" name="직사각형 173">
              <a:extLst>
                <a:ext uri="{FF2B5EF4-FFF2-40B4-BE49-F238E27FC236}">
                  <a16:creationId xmlns:a16="http://schemas.microsoft.com/office/drawing/2014/main" id="{B54A3F5B-2FA2-B038-9C50-F11961F79A4C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75" name="사각형: 둥근 모서리 174">
              <a:extLst>
                <a:ext uri="{FF2B5EF4-FFF2-40B4-BE49-F238E27FC236}">
                  <a16:creationId xmlns:a16="http://schemas.microsoft.com/office/drawing/2014/main" id="{8E1C00C7-1024-3635-9FE6-71D4A9020E4F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A8D9A8AE-A07F-838A-3082-45BAC78BC9BF}"/>
              </a:ext>
            </a:extLst>
          </p:cNvPr>
          <p:cNvGrpSpPr/>
          <p:nvPr/>
        </p:nvGrpSpPr>
        <p:grpSpPr>
          <a:xfrm>
            <a:off x="10555605" y="5106489"/>
            <a:ext cx="297836" cy="314963"/>
            <a:chOff x="3860157" y="2916821"/>
            <a:chExt cx="1852741" cy="1649392"/>
          </a:xfrm>
        </p:grpSpPr>
        <p:sp>
          <p:nvSpPr>
            <p:cNvPr id="168" name="직사각형 167">
              <a:extLst>
                <a:ext uri="{FF2B5EF4-FFF2-40B4-BE49-F238E27FC236}">
                  <a16:creationId xmlns:a16="http://schemas.microsoft.com/office/drawing/2014/main" id="{C75E8F9B-5BF3-DD2D-1690-6111F38246EA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69" name="직사각형 168">
              <a:extLst>
                <a:ext uri="{FF2B5EF4-FFF2-40B4-BE49-F238E27FC236}">
                  <a16:creationId xmlns:a16="http://schemas.microsoft.com/office/drawing/2014/main" id="{638A7040-16B4-CECA-444A-72924A625C57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70" name="직사각형 169">
              <a:extLst>
                <a:ext uri="{FF2B5EF4-FFF2-40B4-BE49-F238E27FC236}">
                  <a16:creationId xmlns:a16="http://schemas.microsoft.com/office/drawing/2014/main" id="{8C83DF81-0713-2158-9D28-4C5244925A96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71" name="사각형: 둥근 모서리 170">
              <a:extLst>
                <a:ext uri="{FF2B5EF4-FFF2-40B4-BE49-F238E27FC236}">
                  <a16:creationId xmlns:a16="http://schemas.microsoft.com/office/drawing/2014/main" id="{E0128201-8B5B-595A-A12E-C91BBFB0A3D6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7A68786C-62AF-C804-E951-440CDD26BF6E}"/>
              </a:ext>
            </a:extLst>
          </p:cNvPr>
          <p:cNvGrpSpPr/>
          <p:nvPr/>
        </p:nvGrpSpPr>
        <p:grpSpPr>
          <a:xfrm>
            <a:off x="8697203" y="4791209"/>
            <a:ext cx="297836" cy="314963"/>
            <a:chOff x="3860157" y="2916821"/>
            <a:chExt cx="1852741" cy="1649392"/>
          </a:xfrm>
        </p:grpSpPr>
        <p:sp>
          <p:nvSpPr>
            <p:cNvPr id="164" name="직사각형 163">
              <a:extLst>
                <a:ext uri="{FF2B5EF4-FFF2-40B4-BE49-F238E27FC236}">
                  <a16:creationId xmlns:a16="http://schemas.microsoft.com/office/drawing/2014/main" id="{F12E1431-65BD-B7B5-7FD6-E2145392FCFE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65" name="직사각형 164">
              <a:extLst>
                <a:ext uri="{FF2B5EF4-FFF2-40B4-BE49-F238E27FC236}">
                  <a16:creationId xmlns:a16="http://schemas.microsoft.com/office/drawing/2014/main" id="{79538788-A23A-2922-EAEF-9D5E44792B42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66" name="직사각형 165">
              <a:extLst>
                <a:ext uri="{FF2B5EF4-FFF2-40B4-BE49-F238E27FC236}">
                  <a16:creationId xmlns:a16="http://schemas.microsoft.com/office/drawing/2014/main" id="{B8B2C1E6-0BDE-273E-68F3-183479E5766B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67" name="사각형: 둥근 모서리 166">
              <a:extLst>
                <a:ext uri="{FF2B5EF4-FFF2-40B4-BE49-F238E27FC236}">
                  <a16:creationId xmlns:a16="http://schemas.microsoft.com/office/drawing/2014/main" id="{38F3993D-604B-46BD-94A4-A4F95C1AFC3A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3FBDDD0A-D51B-959B-9A81-8119DF96EB9B}"/>
              </a:ext>
            </a:extLst>
          </p:cNvPr>
          <p:cNvGrpSpPr/>
          <p:nvPr/>
        </p:nvGrpSpPr>
        <p:grpSpPr>
          <a:xfrm>
            <a:off x="8995039" y="4791209"/>
            <a:ext cx="297836" cy="314963"/>
            <a:chOff x="3860157" y="2916821"/>
            <a:chExt cx="1852741" cy="1649392"/>
          </a:xfrm>
        </p:grpSpPr>
        <p:sp>
          <p:nvSpPr>
            <p:cNvPr id="160" name="직사각형 159">
              <a:extLst>
                <a:ext uri="{FF2B5EF4-FFF2-40B4-BE49-F238E27FC236}">
                  <a16:creationId xmlns:a16="http://schemas.microsoft.com/office/drawing/2014/main" id="{1AC8B340-C2A3-18D0-3AD6-6C3C72D30B96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61" name="직사각형 160">
              <a:extLst>
                <a:ext uri="{FF2B5EF4-FFF2-40B4-BE49-F238E27FC236}">
                  <a16:creationId xmlns:a16="http://schemas.microsoft.com/office/drawing/2014/main" id="{81A21C5F-A0F3-B328-E580-BA79EB2239A3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62" name="직사각형 161">
              <a:extLst>
                <a:ext uri="{FF2B5EF4-FFF2-40B4-BE49-F238E27FC236}">
                  <a16:creationId xmlns:a16="http://schemas.microsoft.com/office/drawing/2014/main" id="{76672A6E-E591-EE37-C6BA-93BA30E02F64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63" name="사각형: 둥근 모서리 162">
              <a:extLst>
                <a:ext uri="{FF2B5EF4-FFF2-40B4-BE49-F238E27FC236}">
                  <a16:creationId xmlns:a16="http://schemas.microsoft.com/office/drawing/2014/main" id="{1E6E26B9-740D-1E8A-2235-CBC7C3D44948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1B59C5DB-3C49-A8EC-F8C0-5D4CE54598D0}"/>
              </a:ext>
            </a:extLst>
          </p:cNvPr>
          <p:cNvGrpSpPr/>
          <p:nvPr/>
        </p:nvGrpSpPr>
        <p:grpSpPr>
          <a:xfrm>
            <a:off x="9307168" y="4791209"/>
            <a:ext cx="297836" cy="314963"/>
            <a:chOff x="3860157" y="2916821"/>
            <a:chExt cx="1852741" cy="1649392"/>
          </a:xfrm>
        </p:grpSpPr>
        <p:sp>
          <p:nvSpPr>
            <p:cNvPr id="156" name="직사각형 155">
              <a:extLst>
                <a:ext uri="{FF2B5EF4-FFF2-40B4-BE49-F238E27FC236}">
                  <a16:creationId xmlns:a16="http://schemas.microsoft.com/office/drawing/2014/main" id="{4972A235-73AE-23DA-EF5E-51E28F603D74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57" name="직사각형 156">
              <a:extLst>
                <a:ext uri="{FF2B5EF4-FFF2-40B4-BE49-F238E27FC236}">
                  <a16:creationId xmlns:a16="http://schemas.microsoft.com/office/drawing/2014/main" id="{48B7A7AD-91F1-D807-329F-DE93D95C4425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58" name="직사각형 157">
              <a:extLst>
                <a:ext uri="{FF2B5EF4-FFF2-40B4-BE49-F238E27FC236}">
                  <a16:creationId xmlns:a16="http://schemas.microsoft.com/office/drawing/2014/main" id="{879516DC-4932-E63E-E42C-4D3EA2F6608E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59" name="사각형: 둥근 모서리 158">
              <a:extLst>
                <a:ext uri="{FF2B5EF4-FFF2-40B4-BE49-F238E27FC236}">
                  <a16:creationId xmlns:a16="http://schemas.microsoft.com/office/drawing/2014/main" id="{7AD38831-18BE-7E2B-B6DE-B6824C67962C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5220D85A-B88D-578D-042B-D496A802923D}"/>
              </a:ext>
            </a:extLst>
          </p:cNvPr>
          <p:cNvGrpSpPr/>
          <p:nvPr/>
        </p:nvGrpSpPr>
        <p:grpSpPr>
          <a:xfrm>
            <a:off x="9605003" y="4791209"/>
            <a:ext cx="297836" cy="314963"/>
            <a:chOff x="3860157" y="2916821"/>
            <a:chExt cx="1852741" cy="1649392"/>
          </a:xfrm>
        </p:grpSpPr>
        <p:sp>
          <p:nvSpPr>
            <p:cNvPr id="152" name="직사각형 151">
              <a:extLst>
                <a:ext uri="{FF2B5EF4-FFF2-40B4-BE49-F238E27FC236}">
                  <a16:creationId xmlns:a16="http://schemas.microsoft.com/office/drawing/2014/main" id="{F126D843-76E5-8676-D488-AB2395AFB51F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53" name="직사각형 152">
              <a:extLst>
                <a:ext uri="{FF2B5EF4-FFF2-40B4-BE49-F238E27FC236}">
                  <a16:creationId xmlns:a16="http://schemas.microsoft.com/office/drawing/2014/main" id="{980F98AD-5B18-E300-0321-451E5729E4FC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54" name="직사각형 153">
              <a:extLst>
                <a:ext uri="{FF2B5EF4-FFF2-40B4-BE49-F238E27FC236}">
                  <a16:creationId xmlns:a16="http://schemas.microsoft.com/office/drawing/2014/main" id="{EF4A0A3A-B326-A74B-A175-913C21101BD8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55" name="사각형: 둥근 모서리 154">
              <a:extLst>
                <a:ext uri="{FF2B5EF4-FFF2-40B4-BE49-F238E27FC236}">
                  <a16:creationId xmlns:a16="http://schemas.microsoft.com/office/drawing/2014/main" id="{12464349-28F7-3E22-C7FB-20B7CF2CA9A9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18D82724-C007-9359-5D47-90D0CA3D5D86}"/>
              </a:ext>
            </a:extLst>
          </p:cNvPr>
          <p:cNvGrpSpPr/>
          <p:nvPr/>
        </p:nvGrpSpPr>
        <p:grpSpPr>
          <a:xfrm>
            <a:off x="10257770" y="4791209"/>
            <a:ext cx="297836" cy="314963"/>
            <a:chOff x="3860157" y="2916821"/>
            <a:chExt cx="1852741" cy="1649392"/>
          </a:xfrm>
        </p:grpSpPr>
        <p:sp>
          <p:nvSpPr>
            <p:cNvPr id="148" name="직사각형 147">
              <a:extLst>
                <a:ext uri="{FF2B5EF4-FFF2-40B4-BE49-F238E27FC236}">
                  <a16:creationId xmlns:a16="http://schemas.microsoft.com/office/drawing/2014/main" id="{F56D9304-7CCF-B843-197F-23517BE60933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49" name="직사각형 148">
              <a:extLst>
                <a:ext uri="{FF2B5EF4-FFF2-40B4-BE49-F238E27FC236}">
                  <a16:creationId xmlns:a16="http://schemas.microsoft.com/office/drawing/2014/main" id="{DFB2C4D7-CF07-1EE5-B95C-6BC8AEC9CE31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50" name="직사각형 149">
              <a:extLst>
                <a:ext uri="{FF2B5EF4-FFF2-40B4-BE49-F238E27FC236}">
                  <a16:creationId xmlns:a16="http://schemas.microsoft.com/office/drawing/2014/main" id="{7F6DE2F6-864B-F9C5-C9FA-07E6E037D84B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51" name="사각형: 둥근 모서리 150">
              <a:extLst>
                <a:ext uri="{FF2B5EF4-FFF2-40B4-BE49-F238E27FC236}">
                  <a16:creationId xmlns:a16="http://schemas.microsoft.com/office/drawing/2014/main" id="{BA963D4E-CBCF-923F-E963-B872841638D7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8B71101-D6C4-B2B2-0179-EF7691535FC6}"/>
              </a:ext>
            </a:extLst>
          </p:cNvPr>
          <p:cNvGrpSpPr/>
          <p:nvPr/>
        </p:nvGrpSpPr>
        <p:grpSpPr>
          <a:xfrm>
            <a:off x="10555605" y="4791209"/>
            <a:ext cx="297836" cy="314963"/>
            <a:chOff x="3860157" y="2916821"/>
            <a:chExt cx="1852741" cy="1649392"/>
          </a:xfrm>
        </p:grpSpPr>
        <p:sp>
          <p:nvSpPr>
            <p:cNvPr id="144" name="직사각형 143">
              <a:extLst>
                <a:ext uri="{FF2B5EF4-FFF2-40B4-BE49-F238E27FC236}">
                  <a16:creationId xmlns:a16="http://schemas.microsoft.com/office/drawing/2014/main" id="{154E6FE3-C9BB-C53A-D95B-8AECDB2EFF76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45" name="직사각형 144">
              <a:extLst>
                <a:ext uri="{FF2B5EF4-FFF2-40B4-BE49-F238E27FC236}">
                  <a16:creationId xmlns:a16="http://schemas.microsoft.com/office/drawing/2014/main" id="{D0EA2739-D3D2-0DC5-F1A0-D31662C28E13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46" name="직사각형 145">
              <a:extLst>
                <a:ext uri="{FF2B5EF4-FFF2-40B4-BE49-F238E27FC236}">
                  <a16:creationId xmlns:a16="http://schemas.microsoft.com/office/drawing/2014/main" id="{2B7C17ED-8A57-184E-FA4C-6D0A18D767AA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47" name="사각형: 둥근 모서리 146">
              <a:extLst>
                <a:ext uri="{FF2B5EF4-FFF2-40B4-BE49-F238E27FC236}">
                  <a16:creationId xmlns:a16="http://schemas.microsoft.com/office/drawing/2014/main" id="{76B8CB27-34E2-3582-AEC3-46C8EC7CD1F1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B0C3DBEC-076A-A1D0-4C1F-6A5C674AFB2F}"/>
              </a:ext>
            </a:extLst>
          </p:cNvPr>
          <p:cNvGrpSpPr/>
          <p:nvPr/>
        </p:nvGrpSpPr>
        <p:grpSpPr>
          <a:xfrm>
            <a:off x="8697203" y="4456170"/>
            <a:ext cx="297836" cy="314963"/>
            <a:chOff x="3860157" y="2916821"/>
            <a:chExt cx="1852741" cy="1649392"/>
          </a:xfrm>
        </p:grpSpPr>
        <p:sp>
          <p:nvSpPr>
            <p:cNvPr id="140" name="직사각형 139">
              <a:extLst>
                <a:ext uri="{FF2B5EF4-FFF2-40B4-BE49-F238E27FC236}">
                  <a16:creationId xmlns:a16="http://schemas.microsoft.com/office/drawing/2014/main" id="{03F97009-5655-05DC-764D-1B5BC0C3295C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41" name="직사각형 140">
              <a:extLst>
                <a:ext uri="{FF2B5EF4-FFF2-40B4-BE49-F238E27FC236}">
                  <a16:creationId xmlns:a16="http://schemas.microsoft.com/office/drawing/2014/main" id="{00FD2737-73FE-309E-DDD0-0E5B70C98983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42" name="직사각형 141">
              <a:extLst>
                <a:ext uri="{FF2B5EF4-FFF2-40B4-BE49-F238E27FC236}">
                  <a16:creationId xmlns:a16="http://schemas.microsoft.com/office/drawing/2014/main" id="{C05DCC68-C8BB-C78A-E397-230EAD8C11FB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43" name="사각형: 둥근 모서리 142">
              <a:extLst>
                <a:ext uri="{FF2B5EF4-FFF2-40B4-BE49-F238E27FC236}">
                  <a16:creationId xmlns:a16="http://schemas.microsoft.com/office/drawing/2014/main" id="{DD3CDD91-1AC6-2E64-1F59-1E90C84A5051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57EF0BFD-6D0E-F912-D442-0A9C6CE386B9}"/>
              </a:ext>
            </a:extLst>
          </p:cNvPr>
          <p:cNvGrpSpPr/>
          <p:nvPr/>
        </p:nvGrpSpPr>
        <p:grpSpPr>
          <a:xfrm>
            <a:off x="8995038" y="4456170"/>
            <a:ext cx="297836" cy="314963"/>
            <a:chOff x="3860157" y="2916821"/>
            <a:chExt cx="1852741" cy="1649392"/>
          </a:xfrm>
        </p:grpSpPr>
        <p:sp>
          <p:nvSpPr>
            <p:cNvPr id="136" name="직사각형 135">
              <a:extLst>
                <a:ext uri="{FF2B5EF4-FFF2-40B4-BE49-F238E27FC236}">
                  <a16:creationId xmlns:a16="http://schemas.microsoft.com/office/drawing/2014/main" id="{AA13B1BE-9CF6-8B9A-61F5-F3CD6011A00E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7" name="직사각형 136">
              <a:extLst>
                <a:ext uri="{FF2B5EF4-FFF2-40B4-BE49-F238E27FC236}">
                  <a16:creationId xmlns:a16="http://schemas.microsoft.com/office/drawing/2014/main" id="{3298F5DE-2A49-3D45-95D2-B07D50AD683F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8" name="직사각형 137">
              <a:extLst>
                <a:ext uri="{FF2B5EF4-FFF2-40B4-BE49-F238E27FC236}">
                  <a16:creationId xmlns:a16="http://schemas.microsoft.com/office/drawing/2014/main" id="{B9D763AB-078D-933C-78CE-7D34E3E3C681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9" name="사각형: 둥근 모서리 138">
              <a:extLst>
                <a:ext uri="{FF2B5EF4-FFF2-40B4-BE49-F238E27FC236}">
                  <a16:creationId xmlns:a16="http://schemas.microsoft.com/office/drawing/2014/main" id="{BCC232D0-2E96-A13C-9FC2-F60A0B0537D8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4979376F-6D47-7EB3-3A6A-D95596C57BA7}"/>
              </a:ext>
            </a:extLst>
          </p:cNvPr>
          <p:cNvGrpSpPr/>
          <p:nvPr/>
        </p:nvGrpSpPr>
        <p:grpSpPr>
          <a:xfrm>
            <a:off x="9307167" y="4456170"/>
            <a:ext cx="297836" cy="314963"/>
            <a:chOff x="3860157" y="2916821"/>
            <a:chExt cx="1852741" cy="1649392"/>
          </a:xfrm>
        </p:grpSpPr>
        <p:sp>
          <p:nvSpPr>
            <p:cNvPr id="132" name="직사각형 131">
              <a:extLst>
                <a:ext uri="{FF2B5EF4-FFF2-40B4-BE49-F238E27FC236}">
                  <a16:creationId xmlns:a16="http://schemas.microsoft.com/office/drawing/2014/main" id="{8FF41FBF-088A-EAA9-B9DB-651E4C5C2D41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3" name="직사각형 132">
              <a:extLst>
                <a:ext uri="{FF2B5EF4-FFF2-40B4-BE49-F238E27FC236}">
                  <a16:creationId xmlns:a16="http://schemas.microsoft.com/office/drawing/2014/main" id="{61BD68C1-3903-4D65-6BAC-A85BDBB45B3C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4" name="직사각형 133">
              <a:extLst>
                <a:ext uri="{FF2B5EF4-FFF2-40B4-BE49-F238E27FC236}">
                  <a16:creationId xmlns:a16="http://schemas.microsoft.com/office/drawing/2014/main" id="{BE98B780-D8BC-079A-C5A5-FEBAFA1CC349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5" name="사각형: 둥근 모서리 134">
              <a:extLst>
                <a:ext uri="{FF2B5EF4-FFF2-40B4-BE49-F238E27FC236}">
                  <a16:creationId xmlns:a16="http://schemas.microsoft.com/office/drawing/2014/main" id="{45B07CEC-92DA-C527-CF28-F4E84AC15ECA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D7385DF9-5728-5311-7A99-2E684D0AADEB}"/>
              </a:ext>
            </a:extLst>
          </p:cNvPr>
          <p:cNvGrpSpPr/>
          <p:nvPr/>
        </p:nvGrpSpPr>
        <p:grpSpPr>
          <a:xfrm>
            <a:off x="9605002" y="4456170"/>
            <a:ext cx="297836" cy="314963"/>
            <a:chOff x="3860157" y="2916821"/>
            <a:chExt cx="1852741" cy="1649392"/>
          </a:xfrm>
        </p:grpSpPr>
        <p:sp>
          <p:nvSpPr>
            <p:cNvPr id="128" name="직사각형 127">
              <a:extLst>
                <a:ext uri="{FF2B5EF4-FFF2-40B4-BE49-F238E27FC236}">
                  <a16:creationId xmlns:a16="http://schemas.microsoft.com/office/drawing/2014/main" id="{18384BE3-C831-C6F6-15F4-D3FDB2FAA4FB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29" name="직사각형 128">
              <a:extLst>
                <a:ext uri="{FF2B5EF4-FFF2-40B4-BE49-F238E27FC236}">
                  <a16:creationId xmlns:a16="http://schemas.microsoft.com/office/drawing/2014/main" id="{DF8EB811-8FAF-B0BA-2081-10002E89FBEC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0" name="직사각형 129">
              <a:extLst>
                <a:ext uri="{FF2B5EF4-FFF2-40B4-BE49-F238E27FC236}">
                  <a16:creationId xmlns:a16="http://schemas.microsoft.com/office/drawing/2014/main" id="{E6571AF5-961F-D2FF-C990-177FC156DAD3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1" name="사각형: 둥근 모서리 130">
              <a:extLst>
                <a:ext uri="{FF2B5EF4-FFF2-40B4-BE49-F238E27FC236}">
                  <a16:creationId xmlns:a16="http://schemas.microsoft.com/office/drawing/2014/main" id="{B7D7FE8B-E330-FC84-104F-D297C793D496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60B87ED0-774C-DAEA-B378-5112AFADB498}"/>
              </a:ext>
            </a:extLst>
          </p:cNvPr>
          <p:cNvGrpSpPr/>
          <p:nvPr/>
        </p:nvGrpSpPr>
        <p:grpSpPr>
          <a:xfrm>
            <a:off x="10257769" y="4456170"/>
            <a:ext cx="297836" cy="314963"/>
            <a:chOff x="3860157" y="2916821"/>
            <a:chExt cx="1852741" cy="1649392"/>
          </a:xfrm>
        </p:grpSpPr>
        <p:sp>
          <p:nvSpPr>
            <p:cNvPr id="124" name="직사각형 123">
              <a:extLst>
                <a:ext uri="{FF2B5EF4-FFF2-40B4-BE49-F238E27FC236}">
                  <a16:creationId xmlns:a16="http://schemas.microsoft.com/office/drawing/2014/main" id="{EBF938EB-D005-ADBB-AA79-F3646DA63572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25" name="직사각형 124">
              <a:extLst>
                <a:ext uri="{FF2B5EF4-FFF2-40B4-BE49-F238E27FC236}">
                  <a16:creationId xmlns:a16="http://schemas.microsoft.com/office/drawing/2014/main" id="{856CB4F9-0150-BE7D-BD1D-96ED8D7EC5CA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26" name="직사각형 125">
              <a:extLst>
                <a:ext uri="{FF2B5EF4-FFF2-40B4-BE49-F238E27FC236}">
                  <a16:creationId xmlns:a16="http://schemas.microsoft.com/office/drawing/2014/main" id="{4F5BFB11-529F-BF70-A454-2A1EACCEB812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27" name="사각형: 둥근 모서리 126">
              <a:extLst>
                <a:ext uri="{FF2B5EF4-FFF2-40B4-BE49-F238E27FC236}">
                  <a16:creationId xmlns:a16="http://schemas.microsoft.com/office/drawing/2014/main" id="{2E40EA9D-0B1A-7494-B25B-31C33B8B1B55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A37CB9DE-071D-6D94-2B85-F2FB1BC421C2}"/>
              </a:ext>
            </a:extLst>
          </p:cNvPr>
          <p:cNvGrpSpPr/>
          <p:nvPr/>
        </p:nvGrpSpPr>
        <p:grpSpPr>
          <a:xfrm>
            <a:off x="10555604" y="4456170"/>
            <a:ext cx="297836" cy="314963"/>
            <a:chOff x="3860157" y="2916821"/>
            <a:chExt cx="1852741" cy="1649392"/>
          </a:xfrm>
        </p:grpSpPr>
        <p:sp>
          <p:nvSpPr>
            <p:cNvPr id="120" name="직사각형 119">
              <a:extLst>
                <a:ext uri="{FF2B5EF4-FFF2-40B4-BE49-F238E27FC236}">
                  <a16:creationId xmlns:a16="http://schemas.microsoft.com/office/drawing/2014/main" id="{33FB0C6A-E662-9C40-49A5-3F95BA3F162A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21" name="직사각형 120">
              <a:extLst>
                <a:ext uri="{FF2B5EF4-FFF2-40B4-BE49-F238E27FC236}">
                  <a16:creationId xmlns:a16="http://schemas.microsoft.com/office/drawing/2014/main" id="{9A86A11C-D687-CEA2-64EF-D54DB6F094B3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22" name="직사각형 121">
              <a:extLst>
                <a:ext uri="{FF2B5EF4-FFF2-40B4-BE49-F238E27FC236}">
                  <a16:creationId xmlns:a16="http://schemas.microsoft.com/office/drawing/2014/main" id="{E2B3AC4B-96B9-3952-075E-8522BE1B3845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23" name="사각형: 둥근 모서리 122">
              <a:extLst>
                <a:ext uri="{FF2B5EF4-FFF2-40B4-BE49-F238E27FC236}">
                  <a16:creationId xmlns:a16="http://schemas.microsoft.com/office/drawing/2014/main" id="{DB53EDA0-8B01-B035-4534-6FBA01076BBD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0F134091-9CCE-E58B-A79E-800AF6A2FDDB}"/>
              </a:ext>
            </a:extLst>
          </p:cNvPr>
          <p:cNvGrpSpPr/>
          <p:nvPr/>
        </p:nvGrpSpPr>
        <p:grpSpPr>
          <a:xfrm>
            <a:off x="10853440" y="5436448"/>
            <a:ext cx="297836" cy="314963"/>
            <a:chOff x="3860157" y="2916821"/>
            <a:chExt cx="1852741" cy="1649392"/>
          </a:xfrm>
        </p:grpSpPr>
        <p:sp>
          <p:nvSpPr>
            <p:cNvPr id="116" name="직사각형 115">
              <a:extLst>
                <a:ext uri="{FF2B5EF4-FFF2-40B4-BE49-F238E27FC236}">
                  <a16:creationId xmlns:a16="http://schemas.microsoft.com/office/drawing/2014/main" id="{3298428A-E5D7-697D-0BF6-A1EE5272ADFD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7" name="직사각형 116">
              <a:extLst>
                <a:ext uri="{FF2B5EF4-FFF2-40B4-BE49-F238E27FC236}">
                  <a16:creationId xmlns:a16="http://schemas.microsoft.com/office/drawing/2014/main" id="{CC5B5CE0-A1D2-BB15-387F-FA410C3A6C04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8" name="직사각형 117">
              <a:extLst>
                <a:ext uri="{FF2B5EF4-FFF2-40B4-BE49-F238E27FC236}">
                  <a16:creationId xmlns:a16="http://schemas.microsoft.com/office/drawing/2014/main" id="{3057CEC8-DC91-D88B-7358-CE46DF7F0E76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9" name="사각형: 둥근 모서리 118">
              <a:extLst>
                <a:ext uri="{FF2B5EF4-FFF2-40B4-BE49-F238E27FC236}">
                  <a16:creationId xmlns:a16="http://schemas.microsoft.com/office/drawing/2014/main" id="{8785BB59-67AC-E2E4-1A96-DA6A6A9675D3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EAE5EB0B-929B-1951-BDCB-3DE029A497FE}"/>
              </a:ext>
            </a:extLst>
          </p:cNvPr>
          <p:cNvGrpSpPr/>
          <p:nvPr/>
        </p:nvGrpSpPr>
        <p:grpSpPr>
          <a:xfrm>
            <a:off x="10853440" y="5107388"/>
            <a:ext cx="297836" cy="314963"/>
            <a:chOff x="3860157" y="2916821"/>
            <a:chExt cx="1852741" cy="1649392"/>
          </a:xfrm>
        </p:grpSpPr>
        <p:sp>
          <p:nvSpPr>
            <p:cNvPr id="112" name="직사각형 111">
              <a:extLst>
                <a:ext uri="{FF2B5EF4-FFF2-40B4-BE49-F238E27FC236}">
                  <a16:creationId xmlns:a16="http://schemas.microsoft.com/office/drawing/2014/main" id="{BF441044-45A4-F210-2ACF-D3A7017CE754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3" name="직사각형 112">
              <a:extLst>
                <a:ext uri="{FF2B5EF4-FFF2-40B4-BE49-F238E27FC236}">
                  <a16:creationId xmlns:a16="http://schemas.microsoft.com/office/drawing/2014/main" id="{32E662FD-6EC7-4BBA-F72B-1E027B4E1F87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4" name="직사각형 113">
              <a:extLst>
                <a:ext uri="{FF2B5EF4-FFF2-40B4-BE49-F238E27FC236}">
                  <a16:creationId xmlns:a16="http://schemas.microsoft.com/office/drawing/2014/main" id="{C879FFF2-9ECC-4B3F-CD73-365027E56B58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5" name="사각형: 둥근 모서리 114">
              <a:extLst>
                <a:ext uri="{FF2B5EF4-FFF2-40B4-BE49-F238E27FC236}">
                  <a16:creationId xmlns:a16="http://schemas.microsoft.com/office/drawing/2014/main" id="{9ECBE6B7-F277-1410-36A6-ED48DA9CA64D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9403CB5F-455B-52DF-92E0-C040BC3CBE38}"/>
              </a:ext>
            </a:extLst>
          </p:cNvPr>
          <p:cNvGrpSpPr/>
          <p:nvPr/>
        </p:nvGrpSpPr>
        <p:grpSpPr>
          <a:xfrm>
            <a:off x="8697202" y="4120812"/>
            <a:ext cx="297836" cy="314963"/>
            <a:chOff x="3860157" y="2916821"/>
            <a:chExt cx="1852741" cy="1649392"/>
          </a:xfrm>
        </p:grpSpPr>
        <p:sp>
          <p:nvSpPr>
            <p:cNvPr id="108" name="직사각형 107">
              <a:extLst>
                <a:ext uri="{FF2B5EF4-FFF2-40B4-BE49-F238E27FC236}">
                  <a16:creationId xmlns:a16="http://schemas.microsoft.com/office/drawing/2014/main" id="{5573AC23-BB1B-1B1D-DB10-F6F3FCCB312C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09" name="직사각형 108">
              <a:extLst>
                <a:ext uri="{FF2B5EF4-FFF2-40B4-BE49-F238E27FC236}">
                  <a16:creationId xmlns:a16="http://schemas.microsoft.com/office/drawing/2014/main" id="{1E76D7C6-6B64-BC39-57EB-AD47BFF883CC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0" name="직사각형 109">
              <a:extLst>
                <a:ext uri="{FF2B5EF4-FFF2-40B4-BE49-F238E27FC236}">
                  <a16:creationId xmlns:a16="http://schemas.microsoft.com/office/drawing/2014/main" id="{908CDE4E-AD2E-D49A-5FEF-3882AFAA984B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1" name="사각형: 둥근 모서리 110">
              <a:extLst>
                <a:ext uri="{FF2B5EF4-FFF2-40B4-BE49-F238E27FC236}">
                  <a16:creationId xmlns:a16="http://schemas.microsoft.com/office/drawing/2014/main" id="{250D6191-59D7-58AE-8E75-F336408820FE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4C46679-66F3-B631-BCBF-A93D44384A47}"/>
              </a:ext>
            </a:extLst>
          </p:cNvPr>
          <p:cNvGrpSpPr/>
          <p:nvPr/>
        </p:nvGrpSpPr>
        <p:grpSpPr>
          <a:xfrm>
            <a:off x="8995037" y="4120812"/>
            <a:ext cx="297836" cy="314963"/>
            <a:chOff x="3860157" y="2916821"/>
            <a:chExt cx="1852741" cy="1649392"/>
          </a:xfrm>
        </p:grpSpPr>
        <p:sp>
          <p:nvSpPr>
            <p:cNvPr id="104" name="직사각형 103">
              <a:extLst>
                <a:ext uri="{FF2B5EF4-FFF2-40B4-BE49-F238E27FC236}">
                  <a16:creationId xmlns:a16="http://schemas.microsoft.com/office/drawing/2014/main" id="{CFF19209-B25B-D7D1-E92F-4A4B968CB943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05" name="직사각형 104">
              <a:extLst>
                <a:ext uri="{FF2B5EF4-FFF2-40B4-BE49-F238E27FC236}">
                  <a16:creationId xmlns:a16="http://schemas.microsoft.com/office/drawing/2014/main" id="{C664E77C-498A-A27C-ED94-EB56D7221C63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06" name="직사각형 105">
              <a:extLst>
                <a:ext uri="{FF2B5EF4-FFF2-40B4-BE49-F238E27FC236}">
                  <a16:creationId xmlns:a16="http://schemas.microsoft.com/office/drawing/2014/main" id="{483BA6CB-FBFD-1A73-811B-C57CCBF5CC88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07" name="사각형: 둥근 모서리 106">
              <a:extLst>
                <a:ext uri="{FF2B5EF4-FFF2-40B4-BE49-F238E27FC236}">
                  <a16:creationId xmlns:a16="http://schemas.microsoft.com/office/drawing/2014/main" id="{0F3727AC-A824-C9A1-91C9-BD1A6E335A31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7CF7F031-E698-7500-29EA-D70CE96FB088}"/>
              </a:ext>
            </a:extLst>
          </p:cNvPr>
          <p:cNvGrpSpPr/>
          <p:nvPr/>
        </p:nvGrpSpPr>
        <p:grpSpPr>
          <a:xfrm>
            <a:off x="9307167" y="4120812"/>
            <a:ext cx="297836" cy="314963"/>
            <a:chOff x="3860157" y="2916821"/>
            <a:chExt cx="1852741" cy="1649392"/>
          </a:xfrm>
        </p:grpSpPr>
        <p:sp>
          <p:nvSpPr>
            <p:cNvPr id="100" name="직사각형 99">
              <a:extLst>
                <a:ext uri="{FF2B5EF4-FFF2-40B4-BE49-F238E27FC236}">
                  <a16:creationId xmlns:a16="http://schemas.microsoft.com/office/drawing/2014/main" id="{670A2C68-3273-6528-BB72-C49DE97E2927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01" name="직사각형 100">
              <a:extLst>
                <a:ext uri="{FF2B5EF4-FFF2-40B4-BE49-F238E27FC236}">
                  <a16:creationId xmlns:a16="http://schemas.microsoft.com/office/drawing/2014/main" id="{F8BCC395-6622-1925-740C-53B2983C6B03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02" name="직사각형 101">
              <a:extLst>
                <a:ext uri="{FF2B5EF4-FFF2-40B4-BE49-F238E27FC236}">
                  <a16:creationId xmlns:a16="http://schemas.microsoft.com/office/drawing/2014/main" id="{BE176D32-F6DD-35D0-9E6E-E6C15A8B9BAC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03" name="사각형: 둥근 모서리 102">
              <a:extLst>
                <a:ext uri="{FF2B5EF4-FFF2-40B4-BE49-F238E27FC236}">
                  <a16:creationId xmlns:a16="http://schemas.microsoft.com/office/drawing/2014/main" id="{5A08BEE0-BCE8-68B6-2144-388645136D88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74CA69FC-99CE-9E49-E047-44287256B8DD}"/>
              </a:ext>
            </a:extLst>
          </p:cNvPr>
          <p:cNvGrpSpPr/>
          <p:nvPr/>
        </p:nvGrpSpPr>
        <p:grpSpPr>
          <a:xfrm>
            <a:off x="9605001" y="4120812"/>
            <a:ext cx="297836" cy="314963"/>
            <a:chOff x="3860157" y="2916821"/>
            <a:chExt cx="1852741" cy="1649392"/>
          </a:xfrm>
        </p:grpSpPr>
        <p:sp>
          <p:nvSpPr>
            <p:cNvPr id="96" name="직사각형 95">
              <a:extLst>
                <a:ext uri="{FF2B5EF4-FFF2-40B4-BE49-F238E27FC236}">
                  <a16:creationId xmlns:a16="http://schemas.microsoft.com/office/drawing/2014/main" id="{7F3F640A-F77A-DDB4-6CE5-418C3778F9E9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97" name="직사각형 96">
              <a:extLst>
                <a:ext uri="{FF2B5EF4-FFF2-40B4-BE49-F238E27FC236}">
                  <a16:creationId xmlns:a16="http://schemas.microsoft.com/office/drawing/2014/main" id="{643C8259-9B6E-98F0-AC61-4F7BD99DD5B0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98" name="직사각형 97">
              <a:extLst>
                <a:ext uri="{FF2B5EF4-FFF2-40B4-BE49-F238E27FC236}">
                  <a16:creationId xmlns:a16="http://schemas.microsoft.com/office/drawing/2014/main" id="{4F09B6F7-B308-D637-C4FD-88B70530BCA7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99" name="사각형: 둥근 모서리 98">
              <a:extLst>
                <a:ext uri="{FF2B5EF4-FFF2-40B4-BE49-F238E27FC236}">
                  <a16:creationId xmlns:a16="http://schemas.microsoft.com/office/drawing/2014/main" id="{658B50F8-F7A9-6565-C331-9F8575B7DB5D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30E5E0C3-AC4B-35D9-4F9F-899A193B6B23}"/>
              </a:ext>
            </a:extLst>
          </p:cNvPr>
          <p:cNvGrpSpPr/>
          <p:nvPr/>
        </p:nvGrpSpPr>
        <p:grpSpPr>
          <a:xfrm>
            <a:off x="10257768" y="4120812"/>
            <a:ext cx="297836" cy="314963"/>
            <a:chOff x="3860157" y="2916821"/>
            <a:chExt cx="1852741" cy="1649392"/>
          </a:xfrm>
        </p:grpSpPr>
        <p:sp>
          <p:nvSpPr>
            <p:cNvPr id="92" name="직사각형 91">
              <a:extLst>
                <a:ext uri="{FF2B5EF4-FFF2-40B4-BE49-F238E27FC236}">
                  <a16:creationId xmlns:a16="http://schemas.microsoft.com/office/drawing/2014/main" id="{161C5BF4-F72B-3E06-0D99-C673D744C86B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B69D66EA-9FF1-2753-BAA1-6BF0F9EEF177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94" name="직사각형 93">
              <a:extLst>
                <a:ext uri="{FF2B5EF4-FFF2-40B4-BE49-F238E27FC236}">
                  <a16:creationId xmlns:a16="http://schemas.microsoft.com/office/drawing/2014/main" id="{DE0FC0AE-D95F-B07A-6771-92EB3996CB9A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95" name="사각형: 둥근 모서리 94">
              <a:extLst>
                <a:ext uri="{FF2B5EF4-FFF2-40B4-BE49-F238E27FC236}">
                  <a16:creationId xmlns:a16="http://schemas.microsoft.com/office/drawing/2014/main" id="{E5FC0B3A-E50F-7C93-10EB-1C4B083C9954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BF142C25-64BD-E58A-4F38-5728EFB3A870}"/>
              </a:ext>
            </a:extLst>
          </p:cNvPr>
          <p:cNvGrpSpPr/>
          <p:nvPr/>
        </p:nvGrpSpPr>
        <p:grpSpPr>
          <a:xfrm>
            <a:off x="10555604" y="4120812"/>
            <a:ext cx="297836" cy="314963"/>
            <a:chOff x="3860157" y="2916821"/>
            <a:chExt cx="1852741" cy="1649392"/>
          </a:xfrm>
        </p:grpSpPr>
        <p:sp>
          <p:nvSpPr>
            <p:cNvPr id="88" name="직사각형 87">
              <a:extLst>
                <a:ext uri="{FF2B5EF4-FFF2-40B4-BE49-F238E27FC236}">
                  <a16:creationId xmlns:a16="http://schemas.microsoft.com/office/drawing/2014/main" id="{A2351627-CB4F-34F6-4FF9-2A51D1F7B48D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89" name="직사각형 88">
              <a:extLst>
                <a:ext uri="{FF2B5EF4-FFF2-40B4-BE49-F238E27FC236}">
                  <a16:creationId xmlns:a16="http://schemas.microsoft.com/office/drawing/2014/main" id="{76753328-EB7D-1485-DE9F-ACADB67F2DDC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90" name="직사각형 89">
              <a:extLst>
                <a:ext uri="{FF2B5EF4-FFF2-40B4-BE49-F238E27FC236}">
                  <a16:creationId xmlns:a16="http://schemas.microsoft.com/office/drawing/2014/main" id="{5C77A991-AE3F-C9CF-BBC0-F2F2C611E612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91" name="사각형: 둥근 모서리 90">
              <a:extLst>
                <a:ext uri="{FF2B5EF4-FFF2-40B4-BE49-F238E27FC236}">
                  <a16:creationId xmlns:a16="http://schemas.microsoft.com/office/drawing/2014/main" id="{85643A67-9556-99AB-A290-EC8397D52365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713E7C32-6747-3734-AE84-28AD6B61D522}"/>
              </a:ext>
            </a:extLst>
          </p:cNvPr>
          <p:cNvGrpSpPr/>
          <p:nvPr/>
        </p:nvGrpSpPr>
        <p:grpSpPr>
          <a:xfrm>
            <a:off x="8697202" y="3785773"/>
            <a:ext cx="297836" cy="314963"/>
            <a:chOff x="3860157" y="2916821"/>
            <a:chExt cx="1852741" cy="1649392"/>
          </a:xfrm>
        </p:grpSpPr>
        <p:sp>
          <p:nvSpPr>
            <p:cNvPr id="84" name="직사각형 83">
              <a:extLst>
                <a:ext uri="{FF2B5EF4-FFF2-40B4-BE49-F238E27FC236}">
                  <a16:creationId xmlns:a16="http://schemas.microsoft.com/office/drawing/2014/main" id="{01064A91-2DDD-F836-0579-F3D204808065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85" name="직사각형 84">
              <a:extLst>
                <a:ext uri="{FF2B5EF4-FFF2-40B4-BE49-F238E27FC236}">
                  <a16:creationId xmlns:a16="http://schemas.microsoft.com/office/drawing/2014/main" id="{6967C40D-53E3-BF7F-EA1F-4D1A2789FACE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5791CAD5-B73D-0D8E-AAC1-A4EC403C0388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87" name="사각형: 둥근 모서리 86">
              <a:extLst>
                <a:ext uri="{FF2B5EF4-FFF2-40B4-BE49-F238E27FC236}">
                  <a16:creationId xmlns:a16="http://schemas.microsoft.com/office/drawing/2014/main" id="{4C159165-F44E-6727-EAD2-816D7AC8E2B3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E79E6D09-BCD7-F3F7-EFB2-E614311A2C06}"/>
              </a:ext>
            </a:extLst>
          </p:cNvPr>
          <p:cNvGrpSpPr/>
          <p:nvPr/>
        </p:nvGrpSpPr>
        <p:grpSpPr>
          <a:xfrm>
            <a:off x="8995036" y="3785773"/>
            <a:ext cx="297836" cy="314963"/>
            <a:chOff x="3860157" y="2916821"/>
            <a:chExt cx="1852741" cy="1649392"/>
          </a:xfrm>
        </p:grpSpPr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923F0990-BC84-10B5-AAC6-748C977F595E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81" name="직사각형 80">
              <a:extLst>
                <a:ext uri="{FF2B5EF4-FFF2-40B4-BE49-F238E27FC236}">
                  <a16:creationId xmlns:a16="http://schemas.microsoft.com/office/drawing/2014/main" id="{10605136-D09B-7C42-A1F2-67959D8BCD9B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82" name="직사각형 81">
              <a:extLst>
                <a:ext uri="{FF2B5EF4-FFF2-40B4-BE49-F238E27FC236}">
                  <a16:creationId xmlns:a16="http://schemas.microsoft.com/office/drawing/2014/main" id="{0785420D-1AD6-FABF-B3E7-085AA699EDD6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83" name="사각형: 둥근 모서리 82">
              <a:extLst>
                <a:ext uri="{FF2B5EF4-FFF2-40B4-BE49-F238E27FC236}">
                  <a16:creationId xmlns:a16="http://schemas.microsoft.com/office/drawing/2014/main" id="{26D55CBE-FC4C-3DE7-B825-38822E0693C0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34173813-6193-E08A-25BC-ECE50E0AD274}"/>
              </a:ext>
            </a:extLst>
          </p:cNvPr>
          <p:cNvGrpSpPr/>
          <p:nvPr/>
        </p:nvGrpSpPr>
        <p:grpSpPr>
          <a:xfrm>
            <a:off x="9307166" y="3785773"/>
            <a:ext cx="297836" cy="314963"/>
            <a:chOff x="3860157" y="2916821"/>
            <a:chExt cx="1852741" cy="1649392"/>
          </a:xfrm>
        </p:grpSpPr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822C00A3-DC1A-70C6-7746-A28BE00048B2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AB90E7AC-E669-69A2-3311-C7F7898D3F39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8" name="직사각형 77">
              <a:extLst>
                <a:ext uri="{FF2B5EF4-FFF2-40B4-BE49-F238E27FC236}">
                  <a16:creationId xmlns:a16="http://schemas.microsoft.com/office/drawing/2014/main" id="{C1169031-7788-E378-7E43-C14EE3BF0317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9" name="사각형: 둥근 모서리 78">
              <a:extLst>
                <a:ext uri="{FF2B5EF4-FFF2-40B4-BE49-F238E27FC236}">
                  <a16:creationId xmlns:a16="http://schemas.microsoft.com/office/drawing/2014/main" id="{73AF5EED-0E02-3746-807B-991C938A2CD1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2BAF3235-B38F-BAE5-8F60-EA4417D01CCD}"/>
              </a:ext>
            </a:extLst>
          </p:cNvPr>
          <p:cNvGrpSpPr/>
          <p:nvPr/>
        </p:nvGrpSpPr>
        <p:grpSpPr>
          <a:xfrm>
            <a:off x="9605001" y="3785773"/>
            <a:ext cx="297836" cy="314963"/>
            <a:chOff x="3860157" y="2916821"/>
            <a:chExt cx="1852741" cy="1649392"/>
          </a:xfrm>
        </p:grpSpPr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7192A25E-7022-AA0D-3DEE-61CAB3A1A05A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43B5AB40-E1B4-E34E-1E3A-555A0125F2CB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4" name="직사각형 73">
              <a:extLst>
                <a:ext uri="{FF2B5EF4-FFF2-40B4-BE49-F238E27FC236}">
                  <a16:creationId xmlns:a16="http://schemas.microsoft.com/office/drawing/2014/main" id="{556C24CD-5077-9726-18E7-1CF93943BBA6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5" name="사각형: 둥근 모서리 74">
              <a:extLst>
                <a:ext uri="{FF2B5EF4-FFF2-40B4-BE49-F238E27FC236}">
                  <a16:creationId xmlns:a16="http://schemas.microsoft.com/office/drawing/2014/main" id="{04C7EFDE-77C0-61BA-F2F4-5AE80C18BF63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172A6031-E692-2B11-C2C5-33D39B2EDB86}"/>
              </a:ext>
            </a:extLst>
          </p:cNvPr>
          <p:cNvGrpSpPr/>
          <p:nvPr/>
        </p:nvGrpSpPr>
        <p:grpSpPr>
          <a:xfrm>
            <a:off x="10257767" y="3785773"/>
            <a:ext cx="297836" cy="314963"/>
            <a:chOff x="3860157" y="2916821"/>
            <a:chExt cx="1852741" cy="1649392"/>
          </a:xfrm>
        </p:grpSpPr>
        <p:sp>
          <p:nvSpPr>
            <p:cNvPr id="68" name="직사각형 67">
              <a:extLst>
                <a:ext uri="{FF2B5EF4-FFF2-40B4-BE49-F238E27FC236}">
                  <a16:creationId xmlns:a16="http://schemas.microsoft.com/office/drawing/2014/main" id="{32749231-AD82-CAAE-CF7C-5F4DC83A4BDF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9" name="직사각형 68">
              <a:extLst>
                <a:ext uri="{FF2B5EF4-FFF2-40B4-BE49-F238E27FC236}">
                  <a16:creationId xmlns:a16="http://schemas.microsoft.com/office/drawing/2014/main" id="{A985D7B2-CCA3-E67D-E57E-B82EE65210FA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D8C364A8-CC19-F725-C810-E5016F397A92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1" name="사각형: 둥근 모서리 70">
              <a:extLst>
                <a:ext uri="{FF2B5EF4-FFF2-40B4-BE49-F238E27FC236}">
                  <a16:creationId xmlns:a16="http://schemas.microsoft.com/office/drawing/2014/main" id="{D314CB59-2BC8-5D85-F0E3-0BA40E98F405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E77DDC8D-2767-C3BD-57A3-EA5A5F7FA9E2}"/>
              </a:ext>
            </a:extLst>
          </p:cNvPr>
          <p:cNvGrpSpPr/>
          <p:nvPr/>
        </p:nvGrpSpPr>
        <p:grpSpPr>
          <a:xfrm>
            <a:off x="10555603" y="3785773"/>
            <a:ext cx="297836" cy="314963"/>
            <a:chOff x="3860157" y="2916821"/>
            <a:chExt cx="1852741" cy="1649392"/>
          </a:xfrm>
        </p:grpSpPr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B35437F3-11A8-4307-8EA6-3C0ECCC53F65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5" name="직사각형 64">
              <a:extLst>
                <a:ext uri="{FF2B5EF4-FFF2-40B4-BE49-F238E27FC236}">
                  <a16:creationId xmlns:a16="http://schemas.microsoft.com/office/drawing/2014/main" id="{EFE51019-850A-4514-B6ED-5A32EC93397D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2F80C73B-8376-B304-70BA-919E04AF1A02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7" name="사각형: 둥근 모서리 66">
              <a:extLst>
                <a:ext uri="{FF2B5EF4-FFF2-40B4-BE49-F238E27FC236}">
                  <a16:creationId xmlns:a16="http://schemas.microsoft.com/office/drawing/2014/main" id="{BE52DB78-4E82-0887-0AA0-000C8539EDBA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C3BB599E-6CFC-CE9B-F951-B9D77E691561}"/>
              </a:ext>
            </a:extLst>
          </p:cNvPr>
          <p:cNvSpPr/>
          <p:nvPr/>
        </p:nvSpPr>
        <p:spPr>
          <a:xfrm rot="1179778">
            <a:off x="8397849" y="4059341"/>
            <a:ext cx="37002" cy="173788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3EA340-14BC-B257-73E5-8BAFAE4DC75B}"/>
              </a:ext>
            </a:extLst>
          </p:cNvPr>
          <p:cNvSpPr txBox="1"/>
          <p:nvPr/>
        </p:nvSpPr>
        <p:spPr>
          <a:xfrm>
            <a:off x="8159646" y="2967961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pic>
        <p:nvPicPr>
          <p:cNvPr id="49" name="그림 48">
            <a:extLst>
              <a:ext uri="{FF2B5EF4-FFF2-40B4-BE49-F238E27FC236}">
                <a16:creationId xmlns:a16="http://schemas.microsoft.com/office/drawing/2014/main" id="{DCE0B9E6-B3C7-E7FB-9043-A83D784657E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71" t="43626" b="28489"/>
          <a:stretch/>
        </p:blipFill>
        <p:spPr>
          <a:xfrm rot="855105" flipH="1">
            <a:off x="7091420" y="4062700"/>
            <a:ext cx="1324000" cy="966396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42A9E5D3-12D6-11EE-78D5-2F1B283C9E87}"/>
              </a:ext>
            </a:extLst>
          </p:cNvPr>
          <p:cNvSpPr txBox="1"/>
          <p:nvPr/>
        </p:nvSpPr>
        <p:spPr>
          <a:xfrm>
            <a:off x="7356215" y="3690625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pic>
        <p:nvPicPr>
          <p:cNvPr id="51" name="그림 50">
            <a:extLst>
              <a:ext uri="{FF2B5EF4-FFF2-40B4-BE49-F238E27FC236}">
                <a16:creationId xmlns:a16="http://schemas.microsoft.com/office/drawing/2014/main" id="{675B3B64-97D9-69A2-5E04-1C3DDE85F19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65" t="70141" r="3315" b="16368"/>
          <a:stretch/>
        </p:blipFill>
        <p:spPr>
          <a:xfrm flipH="1">
            <a:off x="6957626" y="5222281"/>
            <a:ext cx="1257879" cy="567809"/>
          </a:xfrm>
          <a:prstGeom prst="rect">
            <a:avLst/>
          </a:prstGeom>
        </p:spPr>
      </p:pic>
      <p:sp>
        <p:nvSpPr>
          <p:cNvPr id="52" name="타원 51">
            <a:extLst>
              <a:ext uri="{FF2B5EF4-FFF2-40B4-BE49-F238E27FC236}">
                <a16:creationId xmlns:a16="http://schemas.microsoft.com/office/drawing/2014/main" id="{52FB49CF-31A9-E8E8-F974-8E5F25BA069F}"/>
              </a:ext>
            </a:extLst>
          </p:cNvPr>
          <p:cNvSpPr/>
          <p:nvPr/>
        </p:nvSpPr>
        <p:spPr>
          <a:xfrm>
            <a:off x="7001856" y="5079239"/>
            <a:ext cx="155855" cy="185137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3</a:t>
            </a:r>
            <a:endParaRPr lang="ko-KR" altLang="en-US" sz="1400" dirty="0">
              <a:solidFill>
                <a:schemeClr val="tx1"/>
              </a:solidFill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5D72C481-25EE-795D-CF6B-A897FB1E2079}"/>
              </a:ext>
            </a:extLst>
          </p:cNvPr>
          <p:cNvGrpSpPr/>
          <p:nvPr/>
        </p:nvGrpSpPr>
        <p:grpSpPr>
          <a:xfrm>
            <a:off x="9307166" y="3454509"/>
            <a:ext cx="297836" cy="314963"/>
            <a:chOff x="3860157" y="2916821"/>
            <a:chExt cx="1852741" cy="1649392"/>
          </a:xfrm>
        </p:grpSpPr>
        <p:sp>
          <p:nvSpPr>
            <p:cNvPr id="60" name="직사각형 59">
              <a:extLst>
                <a:ext uri="{FF2B5EF4-FFF2-40B4-BE49-F238E27FC236}">
                  <a16:creationId xmlns:a16="http://schemas.microsoft.com/office/drawing/2014/main" id="{E1763029-F5D0-9D92-41AE-7DDC6ADFFFC3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1" name="직사각형 60">
              <a:extLst>
                <a:ext uri="{FF2B5EF4-FFF2-40B4-BE49-F238E27FC236}">
                  <a16:creationId xmlns:a16="http://schemas.microsoft.com/office/drawing/2014/main" id="{58DF1169-2D44-5EB9-3094-F5E15E4F5E7A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2" name="직사각형 61">
              <a:extLst>
                <a:ext uri="{FF2B5EF4-FFF2-40B4-BE49-F238E27FC236}">
                  <a16:creationId xmlns:a16="http://schemas.microsoft.com/office/drawing/2014/main" id="{6AA29C6A-9D04-5E0F-6383-BD31048DD9C3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3" name="사각형: 둥근 모서리 62">
              <a:extLst>
                <a:ext uri="{FF2B5EF4-FFF2-40B4-BE49-F238E27FC236}">
                  <a16:creationId xmlns:a16="http://schemas.microsoft.com/office/drawing/2014/main" id="{9FD957B8-3351-A0B7-1D85-8BD63B4A0A96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EBEB66E1-09B2-D427-F8E8-0E8F1EAF403C}"/>
              </a:ext>
            </a:extLst>
          </p:cNvPr>
          <p:cNvGrpSpPr/>
          <p:nvPr/>
        </p:nvGrpSpPr>
        <p:grpSpPr>
          <a:xfrm>
            <a:off x="9605001" y="3454509"/>
            <a:ext cx="297836" cy="314963"/>
            <a:chOff x="3860157" y="2916821"/>
            <a:chExt cx="1852741" cy="1649392"/>
          </a:xfrm>
        </p:grpSpPr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5405D14C-9738-BAF8-71F0-0BBB48530361}"/>
                </a:ext>
              </a:extLst>
            </p:cNvPr>
            <p:cNvSpPr/>
            <p:nvPr/>
          </p:nvSpPr>
          <p:spPr>
            <a:xfrm>
              <a:off x="3860157" y="2916821"/>
              <a:ext cx="1852741" cy="1649392"/>
            </a:xfrm>
            <a:prstGeom prst="rect">
              <a:avLst/>
            </a:prstGeom>
            <a:noFill/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DB9F55CC-830C-9791-DB38-2B657D1091EA}"/>
                </a:ext>
              </a:extLst>
            </p:cNvPr>
            <p:cNvSpPr/>
            <p:nvPr/>
          </p:nvSpPr>
          <p:spPr>
            <a:xfrm>
              <a:off x="3860157" y="2916821"/>
              <a:ext cx="1852740" cy="3125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4181CD3C-9E74-6B9E-42E1-66F238D95E9C}"/>
                </a:ext>
              </a:extLst>
            </p:cNvPr>
            <p:cNvSpPr/>
            <p:nvPr/>
          </p:nvSpPr>
          <p:spPr>
            <a:xfrm>
              <a:off x="3860157" y="3229337"/>
              <a:ext cx="1852740" cy="1336876"/>
            </a:xfrm>
            <a:prstGeom prst="rect">
              <a:avLst/>
            </a:prstGeom>
            <a:pattFill prst="openDmnd">
              <a:fgClr>
                <a:schemeClr val="tx1"/>
              </a:fgClr>
              <a:bgClr>
                <a:schemeClr val="bg1"/>
              </a:bgClr>
            </a:pattFill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59" name="사각형: 둥근 모서리 58">
              <a:extLst>
                <a:ext uri="{FF2B5EF4-FFF2-40B4-BE49-F238E27FC236}">
                  <a16:creationId xmlns:a16="http://schemas.microsoft.com/office/drawing/2014/main" id="{71B1FB95-CA08-3C8F-4005-BEB843F20CB4}"/>
                </a:ext>
              </a:extLst>
            </p:cNvPr>
            <p:cNvSpPr/>
            <p:nvPr/>
          </p:nvSpPr>
          <p:spPr>
            <a:xfrm>
              <a:off x="4554463" y="3020291"/>
              <a:ext cx="464128" cy="103909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cxnSp>
        <p:nvCxnSpPr>
          <p:cNvPr id="55" name="직선 화살표 연결선 54">
            <a:extLst>
              <a:ext uri="{FF2B5EF4-FFF2-40B4-BE49-F238E27FC236}">
                <a16:creationId xmlns:a16="http://schemas.microsoft.com/office/drawing/2014/main" id="{4BC86846-C303-AD29-C7B1-CEFF808EE9EE}"/>
              </a:ext>
            </a:extLst>
          </p:cNvPr>
          <p:cNvCxnSpPr/>
          <p:nvPr/>
        </p:nvCxnSpPr>
        <p:spPr>
          <a:xfrm>
            <a:off x="11377857" y="3769472"/>
            <a:ext cx="0" cy="198193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" name="TextBox 216">
            <a:extLst>
              <a:ext uri="{FF2B5EF4-FFF2-40B4-BE49-F238E27FC236}">
                <a16:creationId xmlns:a16="http://schemas.microsoft.com/office/drawing/2014/main" id="{01167DAE-CCCB-7DFB-BB84-8AF7F3C4F228}"/>
              </a:ext>
            </a:extLst>
          </p:cNvPr>
          <p:cNvSpPr txBox="1"/>
          <p:nvPr/>
        </p:nvSpPr>
        <p:spPr>
          <a:xfrm>
            <a:off x="954697" y="1369683"/>
            <a:ext cx="478849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 상황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: A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형 사다리 작업 </a:t>
            </a:r>
            <a:endParaRPr lang="en-US" altLang="ko-KR" sz="1600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id="{B227653F-73F4-54DA-76B6-03994563C6EC}"/>
              </a:ext>
            </a:extLst>
          </p:cNvPr>
          <p:cNvSpPr txBox="1"/>
          <p:nvPr/>
        </p:nvSpPr>
        <p:spPr>
          <a:xfrm>
            <a:off x="954314" y="1621684"/>
            <a:ext cx="4556255" cy="699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① 추락직전 큰 움직임 없다가 갑자기 추락한 것으로 추정 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19" name="제목 1">
            <a:extLst>
              <a:ext uri="{FF2B5EF4-FFF2-40B4-BE49-F238E27FC236}">
                <a16:creationId xmlns:a16="http://schemas.microsoft.com/office/drawing/2014/main" id="{0D69A6F5-4BD8-6BB1-251F-414E145A4C6F}"/>
              </a:ext>
            </a:extLst>
          </p:cNvPr>
          <p:cNvSpPr txBox="1">
            <a:spLocks/>
          </p:cNvSpPr>
          <p:nvPr/>
        </p:nvSpPr>
        <p:spPr>
          <a:xfrm>
            <a:off x="997306" y="2026071"/>
            <a:ext cx="4788499" cy="7630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추락직후 상황</a:t>
            </a: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C52527A3-1419-DCEF-D2CE-2A93FE4AAAC8}"/>
              </a:ext>
            </a:extLst>
          </p:cNvPr>
          <p:cNvSpPr txBox="1"/>
          <p:nvPr/>
        </p:nvSpPr>
        <p:spPr>
          <a:xfrm>
            <a:off x="954698" y="2583660"/>
            <a:ext cx="455587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 상황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: A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형 사다리가 넘어 지면서 갑자기 추락</a:t>
            </a:r>
            <a:endParaRPr lang="en-US" altLang="ko-KR" sz="1200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CEB96BC9-E763-4A8A-3031-39F313B76A2A}"/>
              </a:ext>
            </a:extLst>
          </p:cNvPr>
          <p:cNvSpPr txBox="1"/>
          <p:nvPr/>
        </p:nvSpPr>
        <p:spPr>
          <a:xfrm>
            <a:off x="1092157" y="2940110"/>
            <a:ext cx="3550817" cy="1362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추락상황에 의한 에어백 격발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형사다리가 넘어지면서 동반추락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28600" indent="-2286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후 에어백 격발 충격과 추락에 의한 충격이 발생한 것으로 추정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AB50AC86-6E3D-980B-1778-6419FC197B42}"/>
              </a:ext>
            </a:extLst>
          </p:cNvPr>
          <p:cNvSpPr txBox="1"/>
          <p:nvPr/>
        </p:nvSpPr>
        <p:spPr>
          <a:xfrm>
            <a:off x="-2287" y="548758"/>
            <a:ext cx="5094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하이트진로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대전 공장 </a:t>
            </a:r>
            <a:r>
              <a:rPr lang="en-US" altLang="ko-KR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3M </a:t>
            </a:r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</a:p>
        </p:txBody>
      </p:sp>
      <p:grpSp>
        <p:nvGrpSpPr>
          <p:cNvPr id="223" name="그룹 222">
            <a:extLst>
              <a:ext uri="{FF2B5EF4-FFF2-40B4-BE49-F238E27FC236}">
                <a16:creationId xmlns:a16="http://schemas.microsoft.com/office/drawing/2014/main" id="{77F8E977-9943-4312-8402-816F491E2EE8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224" name="직선 연결선 223">
              <a:extLst>
                <a:ext uri="{FF2B5EF4-FFF2-40B4-BE49-F238E27FC236}">
                  <a16:creationId xmlns:a16="http://schemas.microsoft.com/office/drawing/2014/main" id="{63FCBD9A-9F1E-4B57-8957-DEAC84E3B74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5" name="직사각형 224">
              <a:extLst>
                <a:ext uri="{FF2B5EF4-FFF2-40B4-BE49-F238E27FC236}">
                  <a16:creationId xmlns:a16="http://schemas.microsoft.com/office/drawing/2014/main" id="{CB29F3F0-723C-4A15-920A-9181F649AC19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26" name="그림 225">
              <a:extLst>
                <a:ext uri="{FF2B5EF4-FFF2-40B4-BE49-F238E27FC236}">
                  <a16:creationId xmlns:a16="http://schemas.microsoft.com/office/drawing/2014/main" id="{41004DCE-4373-46EC-9FD7-62E8ED5D6A7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1931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4C591F62-0F19-FD15-7BC4-5DF57EAC5F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648"/>
          <a:stretch/>
        </p:blipFill>
        <p:spPr>
          <a:xfrm>
            <a:off x="8553796" y="980966"/>
            <a:ext cx="3638204" cy="5372100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FFABCAD2-A25B-0C3B-A9CB-92881CAC40A1}"/>
              </a:ext>
            </a:extLst>
          </p:cNvPr>
          <p:cNvSpPr/>
          <p:nvPr/>
        </p:nvSpPr>
        <p:spPr>
          <a:xfrm>
            <a:off x="10620777" y="3936642"/>
            <a:ext cx="1571223" cy="2416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EA6BCB1-3A91-3FBE-3CC8-FC7EB55E87C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204" t="13493" r="6662" b="59504"/>
          <a:stretch/>
        </p:blipFill>
        <p:spPr>
          <a:xfrm>
            <a:off x="7273636" y="4045597"/>
            <a:ext cx="4918364" cy="1619332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18C56890-8598-0486-10A2-28D24A456856}"/>
              </a:ext>
            </a:extLst>
          </p:cNvPr>
          <p:cNvSpPr/>
          <p:nvPr/>
        </p:nvSpPr>
        <p:spPr>
          <a:xfrm>
            <a:off x="7273636" y="4423954"/>
            <a:ext cx="1225930" cy="5318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95C2689-C414-E4BE-0A92-2B3619A507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88" y="2019616"/>
            <a:ext cx="5688012" cy="384089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F15C229-0DE9-45C0-14D1-5459732D11F5}"/>
              </a:ext>
            </a:extLst>
          </p:cNvPr>
          <p:cNvSpPr txBox="1"/>
          <p:nvPr/>
        </p:nvSpPr>
        <p:spPr>
          <a:xfrm>
            <a:off x="-2287" y="507222"/>
            <a:ext cx="5557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DL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이앤씨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현장명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미상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2M </a:t>
            </a:r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F814C9-AC3A-8308-62A8-2C0CB6B554B1}"/>
              </a:ext>
            </a:extLst>
          </p:cNvPr>
          <p:cNvSpPr txBox="1"/>
          <p:nvPr/>
        </p:nvSpPr>
        <p:spPr>
          <a:xfrm>
            <a:off x="719169" y="1064123"/>
            <a:ext cx="8623299" cy="8064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 상황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: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H-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빔 하차 작업중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H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빔 하차 작업중 크레인에 달려 올라가던 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H-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빔이 회전하면서 작업자를 차밖으로 밀어내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후미 쪽으로 전도되는 사고  </a:t>
            </a:r>
            <a:endParaRPr lang="en-US" altLang="ko-KR" sz="1200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B6255CF4-A096-6A8C-F915-E3D7FE28C727}"/>
              </a:ext>
            </a:extLst>
          </p:cNvPr>
          <p:cNvCxnSpPr>
            <a:cxnSpLocks/>
          </p:cNvCxnSpPr>
          <p:nvPr/>
        </p:nvCxnSpPr>
        <p:spPr>
          <a:xfrm>
            <a:off x="6359236" y="5484406"/>
            <a:ext cx="5832764" cy="246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>
            <a:extLst>
              <a:ext uri="{FF2B5EF4-FFF2-40B4-BE49-F238E27FC236}">
                <a16:creationId xmlns:a16="http://schemas.microsoft.com/office/drawing/2014/main" id="{DBD11F4E-4841-DE2B-C218-4D94F01B397B}"/>
              </a:ext>
            </a:extLst>
          </p:cNvPr>
          <p:cNvSpPr/>
          <p:nvPr/>
        </p:nvSpPr>
        <p:spPr>
          <a:xfrm>
            <a:off x="6359236" y="5509099"/>
            <a:ext cx="5832763" cy="528574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055B372-B4EE-F860-BA3A-57EBB54CE861}"/>
              </a:ext>
            </a:extLst>
          </p:cNvPr>
          <p:cNvSpPr/>
          <p:nvPr/>
        </p:nvSpPr>
        <p:spPr>
          <a:xfrm>
            <a:off x="7724503" y="4345577"/>
            <a:ext cx="3196046" cy="610255"/>
          </a:xfrm>
          <a:prstGeom prst="rect">
            <a:avLst/>
          </a:prstGeom>
          <a:pattFill prst="dkHorz">
            <a:fgClr>
              <a:schemeClr val="tx1"/>
            </a:fgClr>
            <a:bgClr>
              <a:schemeClr val="bg1"/>
            </a:bgClr>
          </a:patt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D6FF3AA4-98F9-931F-F13B-7A54C94863B6}"/>
              </a:ext>
            </a:extLst>
          </p:cNvPr>
          <p:cNvSpPr/>
          <p:nvPr/>
        </p:nvSpPr>
        <p:spPr>
          <a:xfrm rot="252349">
            <a:off x="7418560" y="3806357"/>
            <a:ext cx="3108960" cy="5317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AB395EA5-FC6A-D78B-53E5-6BAF84B768C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65" t="70141" r="3315" b="16368"/>
          <a:stretch/>
        </p:blipFill>
        <p:spPr>
          <a:xfrm flipH="1">
            <a:off x="6641475" y="5131627"/>
            <a:ext cx="808870" cy="36512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2E8DC0F0-7436-8026-AB8C-287B06A4C3F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71" t="43626" b="28489"/>
          <a:stretch/>
        </p:blipFill>
        <p:spPr>
          <a:xfrm rot="855105" flipH="1">
            <a:off x="6688327" y="4307339"/>
            <a:ext cx="879866" cy="642220"/>
          </a:xfrm>
          <a:prstGeom prst="rect">
            <a:avLst/>
          </a:prstGeom>
        </p:spPr>
      </p:pic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CDA52A97-815A-8FAA-8CF0-57A4AA1CF48C}"/>
              </a:ext>
            </a:extLst>
          </p:cNvPr>
          <p:cNvCxnSpPr>
            <a:cxnSpLocks/>
          </p:cNvCxnSpPr>
          <p:nvPr/>
        </p:nvCxnSpPr>
        <p:spPr>
          <a:xfrm flipV="1">
            <a:off x="8730347" y="2099256"/>
            <a:ext cx="203298" cy="1746668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87D4DF2D-E220-FDF6-9E59-071B0B2CB199}"/>
              </a:ext>
            </a:extLst>
          </p:cNvPr>
          <p:cNvCxnSpPr>
            <a:cxnSpLocks/>
          </p:cNvCxnSpPr>
          <p:nvPr/>
        </p:nvCxnSpPr>
        <p:spPr>
          <a:xfrm flipH="1" flipV="1">
            <a:off x="8933645" y="2133600"/>
            <a:ext cx="214798" cy="1737017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타원 32">
            <a:extLst>
              <a:ext uri="{FF2B5EF4-FFF2-40B4-BE49-F238E27FC236}">
                <a16:creationId xmlns:a16="http://schemas.microsoft.com/office/drawing/2014/main" id="{16A1D813-BE74-3872-313D-A927CC700BCD}"/>
              </a:ext>
            </a:extLst>
          </p:cNvPr>
          <p:cNvSpPr/>
          <p:nvPr/>
        </p:nvSpPr>
        <p:spPr>
          <a:xfrm>
            <a:off x="2268905" y="3845924"/>
            <a:ext cx="1755820" cy="1724138"/>
          </a:xfrm>
          <a:prstGeom prst="ellipse">
            <a:avLst/>
          </a:prstGeom>
          <a:noFill/>
          <a:ln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6C0C05C3-5512-8A51-4941-D02FB2BB950D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grayscl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20004478" flipH="1">
            <a:off x="7373377" y="3489016"/>
            <a:ext cx="506341" cy="867493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2663E517-394C-5F9F-E1DE-4CA4A795D2E8}"/>
              </a:ext>
            </a:extLst>
          </p:cNvPr>
          <p:cNvSpPr txBox="1"/>
          <p:nvPr/>
        </p:nvSpPr>
        <p:spPr>
          <a:xfrm>
            <a:off x="7161617" y="3145908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FD9BB0F-E205-D5CD-C88C-820186B4C341}"/>
              </a:ext>
            </a:extLst>
          </p:cNvPr>
          <p:cNvSpPr txBox="1"/>
          <p:nvPr/>
        </p:nvSpPr>
        <p:spPr>
          <a:xfrm>
            <a:off x="6543623" y="4045597"/>
            <a:ext cx="209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5674B0AC-A737-F79D-D9FA-CA0F5E35DFB3}"/>
              </a:ext>
            </a:extLst>
          </p:cNvPr>
          <p:cNvSpPr/>
          <p:nvPr/>
        </p:nvSpPr>
        <p:spPr>
          <a:xfrm>
            <a:off x="6415085" y="5156320"/>
            <a:ext cx="179979" cy="172256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3</a:t>
            </a:r>
            <a:endParaRPr lang="ko-KR" altLang="en-US" sz="800" b="1" dirty="0">
              <a:solidFill>
                <a:schemeClr val="tx1"/>
              </a:solidFill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60CE510-C868-89D6-7F0F-5CAD7F0ADB82}"/>
              </a:ext>
            </a:extLst>
          </p:cNvPr>
          <p:cNvSpPr txBox="1"/>
          <p:nvPr/>
        </p:nvSpPr>
        <p:spPr>
          <a:xfrm>
            <a:off x="11641263" y="5521959"/>
            <a:ext cx="521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ea typeface="한컴 말랑말랑 Regular" panose="020F0303000000000000" pitchFamily="50" charset="-127"/>
              </a:rPr>
              <a:t>GL </a:t>
            </a:r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621E16C8-0742-422A-A3F7-F6AA92917ECC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5D0A7F78-E828-4849-93EC-E7C5FF6ACB4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082C1879-A479-4058-9F7E-371377BC2E4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B6906818-5501-4EF0-B404-A05358FB7D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4132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id="{E3E03951-97AE-5D43-6304-C70B623C9123}"/>
              </a:ext>
            </a:extLst>
          </p:cNvPr>
          <p:cNvSpPr/>
          <p:nvPr/>
        </p:nvSpPr>
        <p:spPr>
          <a:xfrm>
            <a:off x="6511734" y="1816864"/>
            <a:ext cx="5012496" cy="380456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DD3DE85B-C99F-007D-AE8C-966F9C0DF0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235908" flipH="1">
            <a:off x="8150581" y="3301997"/>
            <a:ext cx="769806" cy="131887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5628CD4-6715-EADA-8B85-31D0D56CA9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71" t="43626" b="28489"/>
          <a:stretch/>
        </p:blipFill>
        <p:spPr>
          <a:xfrm rot="855105" flipH="1">
            <a:off x="7035098" y="4129744"/>
            <a:ext cx="1324000" cy="966396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386949F-D3D0-2B47-99B5-7B2EB455614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65" t="70141" r="3315" b="16368"/>
          <a:stretch/>
        </p:blipFill>
        <p:spPr>
          <a:xfrm flipH="1">
            <a:off x="6840107" y="5057750"/>
            <a:ext cx="1257879" cy="567809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3ED28C02-96AD-E433-9F01-52EA7556C7BC}"/>
              </a:ext>
            </a:extLst>
          </p:cNvPr>
          <p:cNvGrpSpPr/>
          <p:nvPr/>
        </p:nvGrpSpPr>
        <p:grpSpPr>
          <a:xfrm>
            <a:off x="8578076" y="3184041"/>
            <a:ext cx="731591" cy="2437290"/>
            <a:chOff x="9856515" y="2881071"/>
            <a:chExt cx="897440" cy="2989815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7E8CFE5A-7482-D1E6-757B-4F2C1D7D3AAB}"/>
                </a:ext>
              </a:extLst>
            </p:cNvPr>
            <p:cNvSpPr/>
            <p:nvPr/>
          </p:nvSpPr>
          <p:spPr>
            <a:xfrm rot="939767">
              <a:off x="9856515" y="2881071"/>
              <a:ext cx="56305" cy="298497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ABC58647-FFD6-72DE-E7ED-0ED0CA865F35}"/>
                </a:ext>
              </a:extLst>
            </p:cNvPr>
            <p:cNvSpPr/>
            <p:nvPr/>
          </p:nvSpPr>
          <p:spPr>
            <a:xfrm rot="20705709">
              <a:off x="10697650" y="2885916"/>
              <a:ext cx="56305" cy="298497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B4A9E921-7173-8F81-078E-0F80FE2FD05C}"/>
                </a:ext>
              </a:extLst>
            </p:cNvPr>
            <p:cNvSpPr/>
            <p:nvPr/>
          </p:nvSpPr>
          <p:spPr>
            <a:xfrm>
              <a:off x="9940636" y="4260273"/>
              <a:ext cx="755073" cy="4571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E3411F25-003A-6470-A5BB-334D0924F2DC}"/>
              </a:ext>
            </a:extLst>
          </p:cNvPr>
          <p:cNvCxnSpPr>
            <a:cxnSpLocks/>
          </p:cNvCxnSpPr>
          <p:nvPr/>
        </p:nvCxnSpPr>
        <p:spPr>
          <a:xfrm>
            <a:off x="6246480" y="5584098"/>
            <a:ext cx="5832763" cy="4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F6F46DF-CD4B-6C40-2442-315D17BAFB0A}"/>
              </a:ext>
            </a:extLst>
          </p:cNvPr>
          <p:cNvSpPr/>
          <p:nvPr/>
        </p:nvSpPr>
        <p:spPr>
          <a:xfrm>
            <a:off x="6246480" y="5607477"/>
            <a:ext cx="5832763" cy="528574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135C33-FE5C-C1EE-3E21-D9E514295264}"/>
              </a:ext>
            </a:extLst>
          </p:cNvPr>
          <p:cNvSpPr txBox="1"/>
          <p:nvPr/>
        </p:nvSpPr>
        <p:spPr>
          <a:xfrm>
            <a:off x="11641264" y="5226173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GL </a:t>
            </a:r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633892-FE8F-F432-087D-E53EE7919436}"/>
              </a:ext>
            </a:extLst>
          </p:cNvPr>
          <p:cNvSpPr txBox="1"/>
          <p:nvPr/>
        </p:nvSpPr>
        <p:spPr>
          <a:xfrm>
            <a:off x="7997897" y="2853903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3B02FED-55AE-3A9A-1BF0-BCEE51A62038}"/>
              </a:ext>
            </a:extLst>
          </p:cNvPr>
          <p:cNvSpPr txBox="1"/>
          <p:nvPr/>
        </p:nvSpPr>
        <p:spPr>
          <a:xfrm>
            <a:off x="7108133" y="3783729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442318DA-7A29-6E7B-B16A-0D63DE3954C3}"/>
              </a:ext>
            </a:extLst>
          </p:cNvPr>
          <p:cNvSpPr/>
          <p:nvPr/>
        </p:nvSpPr>
        <p:spPr>
          <a:xfrm>
            <a:off x="6840107" y="4965181"/>
            <a:ext cx="155855" cy="185137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3</a:t>
            </a:r>
            <a:endParaRPr lang="ko-KR" altLang="en-US" sz="1400" dirty="0">
              <a:solidFill>
                <a:schemeClr val="tx1"/>
              </a:solidFill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AF71A27-067D-0A36-A169-394956244373}"/>
              </a:ext>
            </a:extLst>
          </p:cNvPr>
          <p:cNvSpPr/>
          <p:nvPr/>
        </p:nvSpPr>
        <p:spPr>
          <a:xfrm>
            <a:off x="10224655" y="1967280"/>
            <a:ext cx="179979" cy="3593440"/>
          </a:xfrm>
          <a:prstGeom prst="rect">
            <a:avLst/>
          </a:prstGeom>
          <a:pattFill prst="horzBrick">
            <a:fgClr>
              <a:schemeClr val="tx1"/>
            </a:fgClr>
            <a:bgClr>
              <a:schemeClr val="bg1">
                <a:lumMod val="85000"/>
              </a:schemeClr>
            </a:bgClr>
          </a:patt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2BB2371-3B01-624E-6300-AF6EF2A3D2F5}"/>
              </a:ext>
            </a:extLst>
          </p:cNvPr>
          <p:cNvSpPr/>
          <p:nvPr/>
        </p:nvSpPr>
        <p:spPr>
          <a:xfrm rot="16200000">
            <a:off x="8965396" y="-782561"/>
            <a:ext cx="141892" cy="5340745"/>
          </a:xfrm>
          <a:prstGeom prst="rect">
            <a:avLst/>
          </a:prstGeom>
          <a:pattFill prst="horzBrick">
            <a:fgClr>
              <a:schemeClr val="tx1"/>
            </a:fgClr>
            <a:bgClr>
              <a:schemeClr val="bg1">
                <a:lumMod val="85000"/>
              </a:schemeClr>
            </a:bgClr>
          </a:patt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D61BAAF-E9B5-33A5-85EF-7F32ACEC157B}"/>
              </a:ext>
            </a:extLst>
          </p:cNvPr>
          <p:cNvSpPr/>
          <p:nvPr/>
        </p:nvSpPr>
        <p:spPr>
          <a:xfrm>
            <a:off x="6511733" y="2505892"/>
            <a:ext cx="3712922" cy="4571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8BA5C470-6B64-9720-4EE5-D8DCE3B4AE01}"/>
              </a:ext>
            </a:extLst>
          </p:cNvPr>
          <p:cNvCxnSpPr/>
          <p:nvPr/>
        </p:nvCxnSpPr>
        <p:spPr>
          <a:xfrm>
            <a:off x="8882743" y="1967279"/>
            <a:ext cx="0" cy="53861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076EA93F-A009-A2BB-B61E-475936A46BFC}"/>
              </a:ext>
            </a:extLst>
          </p:cNvPr>
          <p:cNvCxnSpPr/>
          <p:nvPr/>
        </p:nvCxnSpPr>
        <p:spPr>
          <a:xfrm>
            <a:off x="7370091" y="1967279"/>
            <a:ext cx="0" cy="53861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1403577D-FC6E-5E58-D19A-D3066B73931F}"/>
              </a:ext>
            </a:extLst>
          </p:cNvPr>
          <p:cNvSpPr txBox="1"/>
          <p:nvPr/>
        </p:nvSpPr>
        <p:spPr>
          <a:xfrm>
            <a:off x="667771" y="611634"/>
            <a:ext cx="5186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우성종합관리 고덕현장 </a:t>
            </a:r>
            <a:r>
              <a:rPr lang="en-US" altLang="ko-KR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1M </a:t>
            </a:r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B07E516-6FA3-CF62-C6A6-179611F4CF2E}"/>
              </a:ext>
            </a:extLst>
          </p:cNvPr>
          <p:cNvSpPr txBox="1"/>
          <p:nvPr/>
        </p:nvSpPr>
        <p:spPr>
          <a:xfrm>
            <a:off x="737439" y="1024591"/>
            <a:ext cx="862329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 상황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: A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형 사다리 작업 </a:t>
            </a:r>
            <a:endParaRPr lang="en-US" altLang="ko-KR" sz="1600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4FC4331-A1CA-52D5-55F2-B206E57B4E00}"/>
              </a:ext>
            </a:extLst>
          </p:cNvPr>
          <p:cNvSpPr txBox="1"/>
          <p:nvPr/>
        </p:nvSpPr>
        <p:spPr>
          <a:xfrm>
            <a:off x="874713" y="1314532"/>
            <a:ext cx="3358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실제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추락사고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발생</a:t>
            </a: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–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사다리작업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중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발을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헛디뎌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0" name="Rectangle 2">
            <a:extLst>
              <a:ext uri="{FF2B5EF4-FFF2-40B4-BE49-F238E27FC236}">
                <a16:creationId xmlns:a16="http://schemas.microsoft.com/office/drawing/2014/main" id="{229CC010-45A7-97DE-B0C5-DC5E6F30DB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771" y="2161627"/>
            <a:ext cx="97347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aphicFrame>
        <p:nvGraphicFramePr>
          <p:cNvPr id="31" name="차트 30">
            <a:extLst>
              <a:ext uri="{FF2B5EF4-FFF2-40B4-BE49-F238E27FC236}">
                <a16:creationId xmlns:a16="http://schemas.microsoft.com/office/drawing/2014/main" id="{4D40546C-1E95-40D8-D10B-3F12A89243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7006336"/>
              </p:ext>
            </p:extLst>
          </p:nvPr>
        </p:nvGraphicFramePr>
        <p:xfrm>
          <a:off x="765759" y="1617261"/>
          <a:ext cx="5194978" cy="2495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2" name="Rectangle 3">
            <a:extLst>
              <a:ext uri="{FF2B5EF4-FFF2-40B4-BE49-F238E27FC236}">
                <a16:creationId xmlns:a16="http://schemas.microsoft.com/office/drawing/2014/main" id="{1BDF9581-FB28-BADC-3B78-AFDCB8905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197" y="4791490"/>
            <a:ext cx="4612518" cy="245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175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○ AS 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입고된 제품의 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roll(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좌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-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우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), pitch(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앞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-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뒤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 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그래프</a:t>
            </a:r>
            <a:endParaRPr kumimoji="0" lang="ko-K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3" name="Rectangle 5">
            <a:extLst>
              <a:ext uri="{FF2B5EF4-FFF2-40B4-BE49-F238E27FC236}">
                <a16:creationId xmlns:a16="http://schemas.microsoft.com/office/drawing/2014/main" id="{166E034D-27C5-FBF8-425D-B4ADBCCE8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935" y="437949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aphicFrame>
        <p:nvGraphicFramePr>
          <p:cNvPr id="34" name="차트 33">
            <a:extLst>
              <a:ext uri="{FF2B5EF4-FFF2-40B4-BE49-F238E27FC236}">
                <a16:creationId xmlns:a16="http://schemas.microsoft.com/office/drawing/2014/main" id="{4C5206ED-EC1F-FF10-A82A-98536701A8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6778822"/>
              </p:ext>
            </p:extLst>
          </p:nvPr>
        </p:nvGraphicFramePr>
        <p:xfrm>
          <a:off x="771848" y="4112323"/>
          <a:ext cx="5004638" cy="2306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5" name="Rectangle 6">
            <a:extLst>
              <a:ext uri="{FF2B5EF4-FFF2-40B4-BE49-F238E27FC236}">
                <a16:creationId xmlns:a16="http://schemas.microsoft.com/office/drawing/2014/main" id="{499069DF-7324-7B2B-9C29-7A1F48F4D0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6480" y="1478762"/>
            <a:ext cx="336983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한컴 말랑말랑 Regular" panose="020F0303000000000000" pitchFamily="50" charset="-127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추락 예상 높이 </a:t>
            </a:r>
            <a:r>
              <a:rPr kumimoji="0" lang="en-US" altLang="ko-KR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한컴 말랑말랑 Regular" panose="020F0303000000000000" pitchFamily="50" charset="-127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95cm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한컴 말랑말랑 Regular" panose="020F0303000000000000" pitchFamily="50" charset="-127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, Trigger 3</a:t>
            </a:r>
            <a:r>
              <a:rPr kumimoji="0" lang="ko-KR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한컴 말랑말랑 Regular" panose="020F0303000000000000" pitchFamily="50" charset="-127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으로 점프 있는 추락</a:t>
            </a:r>
            <a:r>
              <a:rPr kumimoji="0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한컴 말랑말랑 Regular" panose="020F0303000000000000" pitchFamily="50" charset="-127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.</a:t>
            </a:r>
            <a:endParaRPr kumimoji="0" lang="en-US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2D30C4B8-6EFC-4A45-BFBF-3A899D0F6E76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08E56686-8458-4802-93BC-75BAD044D15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94E37E3D-11E6-45C0-A931-FC5FA85FEEB5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54658A96-4487-45B1-A9EA-24A77D4E08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508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EA7FC247-3BEB-3CA4-6ADA-813762AC02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235908" flipH="1">
            <a:off x="8311403" y="3222902"/>
            <a:ext cx="769806" cy="131887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0B1DC7-18D3-4F34-4193-40BB4C1C322C}"/>
              </a:ext>
            </a:extLst>
          </p:cNvPr>
          <p:cNvSpPr txBox="1"/>
          <p:nvPr/>
        </p:nvSpPr>
        <p:spPr>
          <a:xfrm>
            <a:off x="667771" y="611634"/>
            <a:ext cx="5149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아젤리아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웨딩홀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작업현장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씨저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리프트 </a:t>
            </a:r>
            <a:r>
              <a:rPr lang="en-US" altLang="ko-KR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1.2M </a:t>
            </a:r>
            <a:r>
              <a:rPr lang="ko-KR" altLang="en-US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D6C3AC-0643-38B8-8E15-AB53BEED3094}"/>
              </a:ext>
            </a:extLst>
          </p:cNvPr>
          <p:cNvSpPr txBox="1"/>
          <p:nvPr/>
        </p:nvSpPr>
        <p:spPr>
          <a:xfrm>
            <a:off x="1058158" y="1198373"/>
            <a:ext cx="4079963" cy="11390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9875" algn="just" latinLnBrk="1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실제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추락사고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발생</a:t>
            </a: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–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사용자 주장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(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격발 원인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269875" algn="just" latinLnBrk="1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○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실제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추락사고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발생</a:t>
            </a: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– </a:t>
            </a:r>
            <a:r>
              <a:rPr lang="ko-KR" altLang="en-US" sz="1200" kern="100" dirty="0" err="1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씨저리프트</a:t>
            </a:r>
            <a:r>
              <a:rPr lang="ko-KR" altLang="en-US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(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고소작업차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작업중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</a:t>
            </a:r>
            <a:r>
              <a:rPr lang="en-US" altLang="ko-KR" sz="1200" b="1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 )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9F2CF1F9-39D2-D2D4-8EE4-FEDC5535C9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8407"/>
              </p:ext>
            </p:extLst>
          </p:nvPr>
        </p:nvGraphicFramePr>
        <p:xfrm>
          <a:off x="407988" y="1956679"/>
          <a:ext cx="5632593" cy="487045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407569">
                  <a:extLst>
                    <a:ext uri="{9D8B030D-6E8A-4147-A177-3AD203B41FA5}">
                      <a16:colId xmlns:a16="http://schemas.microsoft.com/office/drawing/2014/main" val="750109205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3440791659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1568197840"/>
                    </a:ext>
                  </a:extLst>
                </a:gridCol>
                <a:gridCol w="1409886">
                  <a:extLst>
                    <a:ext uri="{9D8B030D-6E8A-4147-A177-3AD203B41FA5}">
                      <a16:colId xmlns:a16="http://schemas.microsoft.com/office/drawing/2014/main" val="855410649"/>
                    </a:ext>
                  </a:extLst>
                </a:gridCol>
              </a:tblGrid>
              <a:tr h="2470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사용처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 err="1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아젤리아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입고 날짜</a:t>
                      </a:r>
                      <a:endParaRPr lang="ko-KR" sz="900" kern="10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2024. 4. 17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99106"/>
                  </a:ext>
                </a:extLst>
              </a:tr>
              <a:tr h="2400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제품 종류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C3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펌웨어 버전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Ver=230704_C3_1.3.0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97991436"/>
                  </a:ext>
                </a:extLst>
              </a:tr>
            </a:tbl>
          </a:graphicData>
        </a:graphic>
      </p:graphicFrame>
      <p:graphicFrame>
        <p:nvGraphicFramePr>
          <p:cNvPr id="5" name="차트 4">
            <a:extLst>
              <a:ext uri="{FF2B5EF4-FFF2-40B4-BE49-F238E27FC236}">
                <a16:creationId xmlns:a16="http://schemas.microsoft.com/office/drawing/2014/main" id="{CD22370F-A2E9-431F-9850-1F6A9D2D64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1331684"/>
              </p:ext>
            </p:extLst>
          </p:nvPr>
        </p:nvGraphicFramePr>
        <p:xfrm>
          <a:off x="594628" y="2632506"/>
          <a:ext cx="5103633" cy="3027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01CB59FB-80CC-F158-FCD8-4107ACF276CA}"/>
              </a:ext>
            </a:extLst>
          </p:cNvPr>
          <p:cNvSpPr txBox="1"/>
          <p:nvPr/>
        </p:nvSpPr>
        <p:spPr>
          <a:xfrm>
            <a:off x="407988" y="5900717"/>
            <a:ext cx="6107874" cy="289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9875" algn="l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결론 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추락 예상 높이 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95cm, Trigger 1</a:t>
            </a: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으로 점프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회전 없는 추락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. </a:t>
            </a: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정상 격발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.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CF9A1AE-D83B-5C9B-C630-5DC0D235DD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990" y="565066"/>
            <a:ext cx="3089564" cy="2317173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7B7D6FC-3712-0D6B-7A15-34050C0F16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293" y="565066"/>
            <a:ext cx="1737880" cy="231717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A67B986-6C75-AAA2-6476-26E693C44EB4}"/>
              </a:ext>
            </a:extLst>
          </p:cNvPr>
          <p:cNvSpPr txBox="1"/>
          <p:nvPr/>
        </p:nvSpPr>
        <p:spPr>
          <a:xfrm>
            <a:off x="8767134" y="2882239"/>
            <a:ext cx="114646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&lt;  </a:t>
            </a:r>
            <a:r>
              <a:rPr lang="ko-KR" altLang="en-US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실제사고현장차량  </a:t>
            </a:r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&gt;</a:t>
            </a:r>
            <a:r>
              <a:rPr lang="ko-KR" altLang="en-US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 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DFB004D-A158-C199-70FC-C96DEFB65114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472991" y="3785122"/>
            <a:ext cx="3011742" cy="1822355"/>
          </a:xfrm>
          <a:prstGeom prst="rect">
            <a:avLst/>
          </a:prstGeom>
        </p:spPr>
      </p:pic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31000A8A-1654-D842-1BF1-271BF2A70720}"/>
              </a:ext>
            </a:extLst>
          </p:cNvPr>
          <p:cNvCxnSpPr>
            <a:cxnSpLocks/>
          </p:cNvCxnSpPr>
          <p:nvPr/>
        </p:nvCxnSpPr>
        <p:spPr>
          <a:xfrm>
            <a:off x="6246480" y="5584098"/>
            <a:ext cx="5832763" cy="4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ED35B72-313C-8CC5-C618-35CE4913EEE2}"/>
              </a:ext>
            </a:extLst>
          </p:cNvPr>
          <p:cNvSpPr/>
          <p:nvPr/>
        </p:nvSpPr>
        <p:spPr>
          <a:xfrm>
            <a:off x="6246480" y="5607477"/>
            <a:ext cx="5832763" cy="528574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4E319E-D8AD-C467-088A-3DB599559324}"/>
              </a:ext>
            </a:extLst>
          </p:cNvPr>
          <p:cNvSpPr txBox="1"/>
          <p:nvPr/>
        </p:nvSpPr>
        <p:spPr>
          <a:xfrm>
            <a:off x="11641264" y="5226173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GL </a:t>
            </a:r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48FEA0-ACE7-4F25-D550-EEC7B6FC9CD4}"/>
              </a:ext>
            </a:extLst>
          </p:cNvPr>
          <p:cNvSpPr txBox="1"/>
          <p:nvPr/>
        </p:nvSpPr>
        <p:spPr>
          <a:xfrm>
            <a:off x="11353666" y="4917213"/>
            <a:ext cx="42832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1200</a:t>
            </a:r>
            <a:endParaRPr lang="ko-KR" altLang="en-US" sz="800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D1AED1B0-4EFE-6A3F-FD0F-CB6C065368B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71" t="43626" b="28489"/>
          <a:stretch/>
        </p:blipFill>
        <p:spPr>
          <a:xfrm rot="855105" flipH="1">
            <a:off x="7154721" y="4136220"/>
            <a:ext cx="1324000" cy="966396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40C4B8C6-4C97-F287-9B95-59EC785BCB8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65" t="70141" r="3315" b="16368"/>
          <a:stretch/>
        </p:blipFill>
        <p:spPr>
          <a:xfrm rot="21369916" flipH="1">
            <a:off x="6916909" y="5088732"/>
            <a:ext cx="1257879" cy="56780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6333D49-88CF-7826-6270-055C219DEB69}"/>
              </a:ext>
            </a:extLst>
          </p:cNvPr>
          <p:cNvSpPr txBox="1"/>
          <p:nvPr/>
        </p:nvSpPr>
        <p:spPr>
          <a:xfrm>
            <a:off x="7997897" y="2853903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AC7E690-5AD7-0061-5743-DA001F5BEF76}"/>
              </a:ext>
            </a:extLst>
          </p:cNvPr>
          <p:cNvSpPr txBox="1"/>
          <p:nvPr/>
        </p:nvSpPr>
        <p:spPr>
          <a:xfrm>
            <a:off x="7108133" y="3783729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0A3CD002-661E-E893-2783-E38DC2B93EA1}"/>
              </a:ext>
            </a:extLst>
          </p:cNvPr>
          <p:cNvSpPr/>
          <p:nvPr/>
        </p:nvSpPr>
        <p:spPr>
          <a:xfrm>
            <a:off x="6840107" y="4965181"/>
            <a:ext cx="155855" cy="185137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3</a:t>
            </a:r>
            <a:endParaRPr lang="ko-KR" altLang="en-US" sz="1400" dirty="0">
              <a:solidFill>
                <a:schemeClr val="tx1"/>
              </a:solidFill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CA4962-B29C-4348-939C-E8F1AEBEEF8A}"/>
              </a:ext>
            </a:extLst>
          </p:cNvPr>
          <p:cNvSpPr txBox="1"/>
          <p:nvPr/>
        </p:nvSpPr>
        <p:spPr>
          <a:xfrm>
            <a:off x="1844499" y="4710356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①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5BDF3AF3-BF28-4E51-86B3-BED6ECCE9CC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27" name="직선 연결선 26">
              <a:extLst>
                <a:ext uri="{FF2B5EF4-FFF2-40B4-BE49-F238E27FC236}">
                  <a16:creationId xmlns:a16="http://schemas.microsoft.com/office/drawing/2014/main" id="{C9B4A477-E1F5-4560-B357-6375268CFFD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20FB909A-2859-4596-A1F2-4926B3774D47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9BC3DC8A-024E-484D-AADA-21EF32ED0B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0883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">
            <a:extLst>
              <a:ext uri="{FF2B5EF4-FFF2-40B4-BE49-F238E27FC236}">
                <a16:creationId xmlns:a16="http://schemas.microsoft.com/office/drawing/2014/main" id="{EBC0AB42-8531-66E7-951E-47D3DBBADB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79"/>
          <a:stretch/>
        </p:blipFill>
        <p:spPr>
          <a:xfrm>
            <a:off x="6626797" y="537658"/>
            <a:ext cx="5338191" cy="57826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F93019-FE6C-ED7E-6DDC-8168173D5CC2}"/>
              </a:ext>
            </a:extLst>
          </p:cNvPr>
          <p:cNvSpPr txBox="1"/>
          <p:nvPr/>
        </p:nvSpPr>
        <p:spPr>
          <a:xfrm>
            <a:off x="667771" y="611634"/>
            <a:ext cx="4897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우련통운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인천항국제여객부두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ABA124-0524-6C64-AC89-F21FC64FDFAA}"/>
              </a:ext>
            </a:extLst>
          </p:cNvPr>
          <p:cNvSpPr txBox="1"/>
          <p:nvPr/>
        </p:nvSpPr>
        <p:spPr>
          <a:xfrm>
            <a:off x="6715353" y="694944"/>
            <a:ext cx="1854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실제사고현장사진 </a:t>
            </a:r>
          </a:p>
        </p:txBody>
      </p:sp>
      <p:cxnSp>
        <p:nvCxnSpPr>
          <p:cNvPr id="7" name="연결선: 구부러짐 6">
            <a:extLst>
              <a:ext uri="{FF2B5EF4-FFF2-40B4-BE49-F238E27FC236}">
                <a16:creationId xmlns:a16="http://schemas.microsoft.com/office/drawing/2014/main" id="{E4034200-95F1-1E0E-3F01-B6F1B5574DE3}"/>
              </a:ext>
            </a:extLst>
          </p:cNvPr>
          <p:cNvCxnSpPr>
            <a:cxnSpLocks/>
          </p:cNvCxnSpPr>
          <p:nvPr/>
        </p:nvCxnSpPr>
        <p:spPr>
          <a:xfrm>
            <a:off x="8580730" y="3189427"/>
            <a:ext cx="1170432" cy="680314"/>
          </a:xfrm>
          <a:prstGeom prst="curvedConnector3">
            <a:avLst/>
          </a:prstGeom>
          <a:ln w="28575">
            <a:solidFill>
              <a:srgbClr val="FFFF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BD27D49F-FD9D-ED35-C97B-AA09D6AA69C5}"/>
              </a:ext>
            </a:extLst>
          </p:cNvPr>
          <p:cNvSpPr txBox="1"/>
          <p:nvPr/>
        </p:nvSpPr>
        <p:spPr>
          <a:xfrm>
            <a:off x="8035921" y="2820095"/>
            <a:ext cx="11608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사고당시 </a:t>
            </a:r>
            <a:r>
              <a:rPr lang="ko-KR" altLang="en-US" sz="1200" b="1" dirty="0" err="1">
                <a:solidFill>
                  <a:srgbClr val="FFFF00"/>
                </a:solidFill>
                <a:ea typeface="한컴 말랑말랑 Regular" panose="020F0303000000000000" pitchFamily="50" charset="-127"/>
              </a:rPr>
              <a:t>이동로</a:t>
            </a:r>
            <a:r>
              <a:rPr lang="ko-KR" altLang="en-US" sz="1200" b="1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 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7E25106-B499-0778-971C-318A070BAEC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18384514" flipH="1">
            <a:off x="8620094" y="3130035"/>
            <a:ext cx="607575" cy="1040933"/>
          </a:xfrm>
          <a:prstGeom prst="rect">
            <a:avLst/>
          </a:prstGeom>
        </p:spPr>
      </p:pic>
      <p:sp>
        <p:nvSpPr>
          <p:cNvPr id="13" name="타원 12">
            <a:extLst>
              <a:ext uri="{FF2B5EF4-FFF2-40B4-BE49-F238E27FC236}">
                <a16:creationId xmlns:a16="http://schemas.microsoft.com/office/drawing/2014/main" id="{B09C4F00-7841-B50D-E79D-CB8A6F69DEED}"/>
              </a:ext>
            </a:extLst>
          </p:cNvPr>
          <p:cNvSpPr/>
          <p:nvPr/>
        </p:nvSpPr>
        <p:spPr>
          <a:xfrm>
            <a:off x="6380212" y="4819735"/>
            <a:ext cx="1944486" cy="1899277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2652DB5-D25E-3D82-E3E2-C255A3B19DAE}"/>
              </a:ext>
            </a:extLst>
          </p:cNvPr>
          <p:cNvSpPr txBox="1"/>
          <p:nvPr/>
        </p:nvSpPr>
        <p:spPr>
          <a:xfrm>
            <a:off x="-332295" y="1100603"/>
            <a:ext cx="5460638" cy="908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9875" latinLnBrk="1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                     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실제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추락사고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발생</a:t>
            </a:r>
            <a:r>
              <a:rPr lang="en-US" altLang="ko-KR" sz="1200" kern="1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–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사용자 주장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(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격발 원인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269875" latinLnBrk="1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altLang="ko-KR" sz="9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    	  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○ </a:t>
            </a:r>
            <a:r>
              <a:rPr lang="ko-KR" altLang="en-US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컨테이너 </a:t>
            </a:r>
            <a:r>
              <a:rPr lang="ko-KR" altLang="en-US" sz="1200" b="1" kern="1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결속작업중</a:t>
            </a:r>
            <a:r>
              <a:rPr lang="ko-KR" altLang="en-US" sz="1200" b="1" kern="1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1200" b="1" kern="100" dirty="0" err="1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작업동선</a:t>
            </a:r>
            <a:r>
              <a:rPr lang="ko-KR" altLang="en-US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1200" b="1" kern="100" dirty="0" err="1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미준수</a:t>
            </a:r>
            <a:r>
              <a:rPr lang="ko-KR" altLang="en-US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로 인한 추락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C64D8BDD-0596-D8F5-A546-2CE844B9D5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2863378"/>
              </p:ext>
            </p:extLst>
          </p:nvPr>
        </p:nvGraphicFramePr>
        <p:xfrm>
          <a:off x="407988" y="1956679"/>
          <a:ext cx="5632593" cy="487045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407569">
                  <a:extLst>
                    <a:ext uri="{9D8B030D-6E8A-4147-A177-3AD203B41FA5}">
                      <a16:colId xmlns:a16="http://schemas.microsoft.com/office/drawing/2014/main" val="750109205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3440791659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1568197840"/>
                    </a:ext>
                  </a:extLst>
                </a:gridCol>
                <a:gridCol w="1409886">
                  <a:extLst>
                    <a:ext uri="{9D8B030D-6E8A-4147-A177-3AD203B41FA5}">
                      <a16:colId xmlns:a16="http://schemas.microsoft.com/office/drawing/2014/main" val="855410649"/>
                    </a:ext>
                  </a:extLst>
                </a:gridCol>
              </a:tblGrid>
              <a:tr h="2470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사용처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altLang="en-US" sz="900" kern="100" dirty="0" err="1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우련통운</a:t>
                      </a:r>
                      <a:r>
                        <a:rPr lang="ko-KR" alt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입고 날짜</a:t>
                      </a:r>
                      <a:endParaRPr lang="ko-KR" sz="900" kern="10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2024. 9.24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99106"/>
                  </a:ext>
                </a:extLst>
              </a:tr>
              <a:tr h="2400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제품 종류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C3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펌웨어 버전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Ver=230704_C3_1.3.0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97991436"/>
                  </a:ext>
                </a:extLst>
              </a:tr>
            </a:tbl>
          </a:graphicData>
        </a:graphic>
      </p:graphicFrame>
      <p:pic>
        <p:nvPicPr>
          <p:cNvPr id="18" name="그림 17">
            <a:extLst>
              <a:ext uri="{FF2B5EF4-FFF2-40B4-BE49-F238E27FC236}">
                <a16:creationId xmlns:a16="http://schemas.microsoft.com/office/drawing/2014/main" id="{B797CBA4-7E49-629D-B5F3-96C18934A98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60" y="2497769"/>
            <a:ext cx="5109210" cy="2791460"/>
          </a:xfrm>
          <a:prstGeom prst="rect">
            <a:avLst/>
          </a:prstGeom>
          <a:noFill/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BB155F5-442C-6268-58AF-593609C7EB05}"/>
              </a:ext>
            </a:extLst>
          </p:cNvPr>
          <p:cNvSpPr txBox="1"/>
          <p:nvPr/>
        </p:nvSpPr>
        <p:spPr>
          <a:xfrm>
            <a:off x="458342" y="5299722"/>
            <a:ext cx="4833374" cy="1570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lvl="0" indent="-342900" algn="l" latinLnBrk="1">
              <a:lnSpc>
                <a:spcPct val="107000"/>
              </a:lnSpc>
              <a:spcAft>
                <a:spcPts val="800"/>
              </a:spcAft>
              <a:buSzPts val="1100"/>
              <a:buFont typeface="맑은 고딕" panose="020B0503020000020004" pitchFamily="50" charset="-127"/>
              <a:buChar char="□"/>
            </a:pP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결론 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: 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걷다가 중심을 잃어 넘어진 것으로 추정됨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.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중심을 잃어 옆으로 넘어짐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. </a:t>
            </a: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( </a:t>
            </a:r>
            <a:r>
              <a:rPr lang="en-US" altLang="ko-KR" sz="1200" kern="100" dirty="0" err="1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gyroZ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회전 성분 발생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센서 추락 추정 높이 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2.4~2.6M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CA9D1AF-B0C6-4FAE-9885-55333DDE4A6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9D11E36B-600D-41E3-BA41-28183D6BBEA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BD62849E-02B7-4906-9E7E-D79590D848B7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CABB7273-14AF-42FF-8EAE-289FD18FF9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4129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2043A73-1806-806E-46E2-47BFC8DDB68E}"/>
              </a:ext>
            </a:extLst>
          </p:cNvPr>
          <p:cNvSpPr txBox="1"/>
          <p:nvPr/>
        </p:nvSpPr>
        <p:spPr>
          <a:xfrm>
            <a:off x="667771" y="611634"/>
            <a:ext cx="4897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쿠리타한수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기흥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NRD-K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초순수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|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삼성이앤에이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8B3F8CC0-DE13-8D01-C04C-A76317203C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656542"/>
              </p:ext>
            </p:extLst>
          </p:nvPr>
        </p:nvGraphicFramePr>
        <p:xfrm>
          <a:off x="407988" y="1956679"/>
          <a:ext cx="5632593" cy="487045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407569">
                  <a:extLst>
                    <a:ext uri="{9D8B030D-6E8A-4147-A177-3AD203B41FA5}">
                      <a16:colId xmlns:a16="http://schemas.microsoft.com/office/drawing/2014/main" val="750109205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3440791659"/>
                    </a:ext>
                  </a:extLst>
                </a:gridCol>
                <a:gridCol w="1407569">
                  <a:extLst>
                    <a:ext uri="{9D8B030D-6E8A-4147-A177-3AD203B41FA5}">
                      <a16:colId xmlns:a16="http://schemas.microsoft.com/office/drawing/2014/main" val="1568197840"/>
                    </a:ext>
                  </a:extLst>
                </a:gridCol>
                <a:gridCol w="1409886">
                  <a:extLst>
                    <a:ext uri="{9D8B030D-6E8A-4147-A177-3AD203B41FA5}">
                      <a16:colId xmlns:a16="http://schemas.microsoft.com/office/drawing/2014/main" val="855410649"/>
                    </a:ext>
                  </a:extLst>
                </a:gridCol>
              </a:tblGrid>
              <a:tr h="2470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사용처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altLang="en-US" sz="900" kern="100" dirty="0" err="1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Times New Roman" panose="02020603050405020304" pitchFamily="18" charset="0"/>
                        </a:rPr>
                        <a:t>쿠리타한수</a:t>
                      </a:r>
                      <a:r>
                        <a:rPr lang="ko-KR" alt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Times New Roman" panose="02020603050405020304" pitchFamily="18" charset="0"/>
                        </a:rPr>
                        <a:t> 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입고 날짜</a:t>
                      </a:r>
                      <a:endParaRPr lang="ko-KR" sz="900" kern="10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2024. 9. 06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99106"/>
                  </a:ext>
                </a:extLst>
              </a:tr>
              <a:tr h="2400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제품 종류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C3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펌웨어 버전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9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Ver=230704_C3_1.3.0</a:t>
                      </a:r>
                      <a:endParaRPr lang="ko-KR" sz="9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9799143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FB19E80-257A-C4C1-F653-3F7DA6443A5F}"/>
              </a:ext>
            </a:extLst>
          </p:cNvPr>
          <p:cNvSpPr txBox="1"/>
          <p:nvPr/>
        </p:nvSpPr>
        <p:spPr>
          <a:xfrm>
            <a:off x="458342" y="5299722"/>
            <a:ext cx="5048177" cy="1570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lvl="0" indent="-342900" algn="l" latinLnBrk="1">
              <a:lnSpc>
                <a:spcPct val="107000"/>
              </a:lnSpc>
              <a:spcAft>
                <a:spcPts val="800"/>
              </a:spcAft>
              <a:buSzPts val="1100"/>
              <a:buFont typeface="맑은 고딕" panose="020B0503020000020004" pitchFamily="50" charset="-127"/>
              <a:buChar char="□"/>
            </a:pP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결론 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: 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허리를 살짝 앞으로 굽힌 자세에서 작업 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말 비계 작업 후 내려오다가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 </a:t>
            </a: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상체가 뒤로 넘어가면서 추락이 발생한 것으로 추정 </a:t>
            </a:r>
            <a:endParaRPr lang="en-US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marL="742950" lvl="1" indent="-285750" algn="l" latinLnBrk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"/>
            </a:pP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센서 추락 높이 추정 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약 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0.78m)</a:t>
            </a:r>
            <a:endParaRPr lang="ko-KR" altLang="ko-KR" sz="1200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CED2E9-14B3-1F0D-6779-185155C8A22E}"/>
              </a:ext>
            </a:extLst>
          </p:cNvPr>
          <p:cNvSpPr txBox="1"/>
          <p:nvPr/>
        </p:nvSpPr>
        <p:spPr>
          <a:xfrm>
            <a:off x="227013" y="1179378"/>
            <a:ext cx="4450257" cy="8774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9875" algn="just" latinLnBrk="1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□ 사용자 주장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(</a:t>
            </a:r>
            <a:r>
              <a:rPr lang="ko-KR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격발 원인</a:t>
            </a: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)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pPr indent="508000" algn="just" latinLnBrk="1">
              <a:lnSpc>
                <a:spcPct val="107000"/>
              </a:lnSpc>
              <a:spcAft>
                <a:spcPts val="800"/>
              </a:spcAft>
            </a:pPr>
            <a:r>
              <a:rPr lang="en-US" altLang="ko-KR" sz="1200" b="1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○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실제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추락사고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발생</a:t>
            </a:r>
            <a:r>
              <a:rPr lang="en-US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- </a:t>
            </a:r>
            <a:r>
              <a:rPr lang="ko-KR" altLang="ko-KR" sz="1200" b="1" kern="100" dirty="0" err="1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말비계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작업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후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내려오다가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넘어져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Arial" panose="020B0604020202020204" pitchFamily="34" charset="0"/>
              </a:rPr>
              <a:t>터짐</a:t>
            </a:r>
            <a:endParaRPr lang="ko-KR" altLang="ko-KR" sz="1200" b="1" kern="100" dirty="0"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Times New Roman" panose="02020603050405020304" pitchFamily="18" charset="0"/>
            </a:endParaRPr>
          </a:p>
          <a:p>
            <a:endParaRPr lang="ko-KR" altLang="en-US" sz="1200" b="1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aphicFrame>
        <p:nvGraphicFramePr>
          <p:cNvPr id="8" name="차트 7">
            <a:extLst>
              <a:ext uri="{FF2B5EF4-FFF2-40B4-BE49-F238E27FC236}">
                <a16:creationId xmlns:a16="http://schemas.microsoft.com/office/drawing/2014/main" id="{61D7287D-ED99-42F9-A0A2-458FEAC69C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0508635"/>
              </p:ext>
            </p:extLst>
          </p:nvPr>
        </p:nvGraphicFramePr>
        <p:xfrm>
          <a:off x="1037003" y="2539138"/>
          <a:ext cx="4445524" cy="2729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 descr="말비계 : 네이버 블로그">
            <a:extLst>
              <a:ext uri="{FF2B5EF4-FFF2-40B4-BE49-F238E27FC236}">
                <a16:creationId xmlns:a16="http://schemas.microsoft.com/office/drawing/2014/main" id="{0748762D-CC97-5696-DCC6-DD3ABABE9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421" y="1464267"/>
            <a:ext cx="5693115" cy="4269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87737AE3-7287-777F-6725-6F27F71D05C1}"/>
              </a:ext>
            </a:extLst>
          </p:cNvPr>
          <p:cNvSpPr/>
          <p:nvPr/>
        </p:nvSpPr>
        <p:spPr>
          <a:xfrm>
            <a:off x="9202521" y="5124157"/>
            <a:ext cx="2472539" cy="35112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  <a:ea typeface="한컴 말랑말랑 Regular" panose="020F0303000000000000" pitchFamily="50" charset="-127"/>
              </a:rPr>
              <a:t>비계사용후 내려오면서 발이 미끄러짐 </a:t>
            </a:r>
            <a:r>
              <a:rPr lang="en-US" altLang="ko-KR" sz="1200" dirty="0">
                <a:solidFill>
                  <a:schemeClr val="tx1"/>
                </a:solidFill>
                <a:ea typeface="한컴 말랑말랑 Regular" panose="020F0303000000000000" pitchFamily="50" charset="-127"/>
              </a:rPr>
              <a:t> </a:t>
            </a:r>
            <a:endParaRPr lang="ko-KR" altLang="en-US" sz="1200" dirty="0">
              <a:solidFill>
                <a:schemeClr val="tx1"/>
              </a:solidFill>
              <a:ea typeface="한컴 말랑말랑 Regular" panose="020F0303000000000000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7A45DE34-E087-40DC-8756-52A8070229B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6B9A77E8-5569-44D3-8138-1E9F84941A0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2006F77-5AEA-45A3-B420-BE2101795B77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E463A668-67F5-40B2-A04C-09814409A4B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91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>
            <a:extLst>
              <a:ext uri="{FF2B5EF4-FFF2-40B4-BE49-F238E27FC236}">
                <a16:creationId xmlns:a16="http://schemas.microsoft.com/office/drawing/2014/main" id="{1C0F25F5-F624-87AB-FB61-C4F15558974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72176" y="1520884"/>
            <a:ext cx="5832764" cy="400050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35F5673-672A-44E4-A6AD-713F0C8E0E2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204" t="13493" r="6662" b="59504"/>
          <a:stretch/>
        </p:blipFill>
        <p:spPr>
          <a:xfrm>
            <a:off x="7089038" y="4070229"/>
            <a:ext cx="4918364" cy="1619332"/>
          </a:xfrm>
          <a:prstGeom prst="rect">
            <a:avLst/>
          </a:prstGeom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E38906FF-14CF-18D1-45B8-00FC3AAF98D1}"/>
              </a:ext>
            </a:extLst>
          </p:cNvPr>
          <p:cNvCxnSpPr>
            <a:cxnSpLocks/>
          </p:cNvCxnSpPr>
          <p:nvPr/>
        </p:nvCxnSpPr>
        <p:spPr>
          <a:xfrm>
            <a:off x="6174638" y="5509038"/>
            <a:ext cx="5832764" cy="246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75467C28-896B-2A7C-9D71-7BA4DF63684D}"/>
              </a:ext>
            </a:extLst>
          </p:cNvPr>
          <p:cNvSpPr/>
          <p:nvPr/>
        </p:nvSpPr>
        <p:spPr>
          <a:xfrm>
            <a:off x="6174638" y="5533731"/>
            <a:ext cx="5832763" cy="528574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BBB10841-8C3C-C6EB-6A25-A9731C59FBF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65" t="70141" r="3315" b="16368"/>
          <a:stretch/>
        </p:blipFill>
        <p:spPr>
          <a:xfrm flipH="1">
            <a:off x="6456877" y="5156259"/>
            <a:ext cx="808870" cy="36512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B0A2830-09A5-838C-4D56-CB1903CC49D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71" t="43626" b="28489"/>
          <a:stretch/>
        </p:blipFill>
        <p:spPr>
          <a:xfrm rot="855105" flipH="1">
            <a:off x="6744545" y="4156609"/>
            <a:ext cx="879866" cy="64222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3E1C177-1A1F-46F3-C93F-5D9BCA9E7B05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grayscl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20004478" flipH="1">
            <a:off x="7297291" y="3307884"/>
            <a:ext cx="506341" cy="86749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F838A06-16C3-A12C-D7DB-74783A41844F}"/>
              </a:ext>
            </a:extLst>
          </p:cNvPr>
          <p:cNvSpPr txBox="1"/>
          <p:nvPr/>
        </p:nvSpPr>
        <p:spPr>
          <a:xfrm>
            <a:off x="7052781" y="3053488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83EC383-3035-C039-92CA-73C478C056CB}"/>
              </a:ext>
            </a:extLst>
          </p:cNvPr>
          <p:cNvSpPr txBox="1"/>
          <p:nvPr/>
        </p:nvSpPr>
        <p:spPr>
          <a:xfrm>
            <a:off x="6622757" y="3912560"/>
            <a:ext cx="209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24E49412-7A60-E503-C718-CC6E8E9F34F1}"/>
              </a:ext>
            </a:extLst>
          </p:cNvPr>
          <p:cNvSpPr/>
          <p:nvPr/>
        </p:nvSpPr>
        <p:spPr>
          <a:xfrm>
            <a:off x="6230487" y="5180952"/>
            <a:ext cx="179979" cy="172256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3</a:t>
            </a:r>
            <a:endParaRPr lang="ko-KR" altLang="en-US" sz="900" b="1" dirty="0">
              <a:solidFill>
                <a:schemeClr val="tx1"/>
              </a:solidFill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438431-7FB1-DF72-FC20-BA17BF4700FF}"/>
              </a:ext>
            </a:extLst>
          </p:cNvPr>
          <p:cNvSpPr txBox="1"/>
          <p:nvPr/>
        </p:nvSpPr>
        <p:spPr>
          <a:xfrm>
            <a:off x="11456665" y="5546591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GL </a:t>
            </a:r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F885F6A1-B1B5-179D-0A52-F6C310D6E6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998" y="863723"/>
            <a:ext cx="4637808" cy="252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508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508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Medium" panose="02000603000000020004" pitchFamily="50" charset="-127"/>
            </a:endParaRPr>
          </a:p>
          <a:p>
            <a:pPr marL="0" marR="0" lvl="0" indent="508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□ 사용자 주장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 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(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격발 원인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)</a:t>
            </a:r>
          </a:p>
          <a:p>
            <a:pPr marL="0" marR="0" lvl="0" indent="508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○ 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실제 추락사고 발생 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– 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자재 하역 중 트럭 상부에서 추락</a:t>
            </a:r>
          </a:p>
          <a:p>
            <a:pPr marL="0" marR="0" lvl="0" indent="508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Medium" panose="02000603000000020004" pitchFamily="50" charset="-127"/>
            </a:endParaRPr>
          </a:p>
          <a:p>
            <a:pPr marL="0" marR="0" lvl="0" indent="508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Medium" panose="02000603000000020004" pitchFamily="50" charset="-127"/>
            </a:endParaRPr>
          </a:p>
          <a:p>
            <a:pPr marL="0" marR="0" lvl="0" indent="508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Medium" panose="02000603000000020004" pitchFamily="50" charset="-127"/>
            </a:endParaRPr>
          </a:p>
          <a:p>
            <a:pPr marL="0" marR="0" lvl="0" indent="508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14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Medium" panose="02000603000000020004" pitchFamily="50" charset="-127"/>
            </a:endParaRPr>
          </a:p>
          <a:p>
            <a:pPr marL="0" marR="0" lvl="0" indent="508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Medium" panose="02000603000000020004" pitchFamily="50" charset="-127"/>
            </a:endParaRPr>
          </a:p>
          <a:p>
            <a:pPr marL="0" marR="0" lvl="0" indent="508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□ 로그 분석 결과 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(</a:t>
            </a: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동작그래프</a:t>
            </a:r>
            <a:r>
              <a:rPr kumimoji="0" lang="en-US" altLang="ko-KR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)</a:t>
            </a:r>
            <a:endParaRPr kumimoji="0" lang="ko-KR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Medium" panose="02000603000000020004" pitchFamily="50" charset="-127"/>
            </a:endParaRPr>
          </a:p>
          <a:p>
            <a:pPr marL="0" marR="0" lvl="0" indent="508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	</a:t>
            </a:r>
          </a:p>
          <a:p>
            <a:pPr marL="0" marR="0" lvl="0" indent="508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aphicFrame>
        <p:nvGraphicFramePr>
          <p:cNvPr id="20" name="차트 19">
            <a:extLst>
              <a:ext uri="{FF2B5EF4-FFF2-40B4-BE49-F238E27FC236}">
                <a16:creationId xmlns:a16="http://schemas.microsoft.com/office/drawing/2014/main" id="{DD5A1E3E-B054-46F1-86F1-A2C52FC7F9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5453752"/>
              </p:ext>
            </p:extLst>
          </p:nvPr>
        </p:nvGraphicFramePr>
        <p:xfrm>
          <a:off x="1003155" y="290389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0F4A95F1-9819-8CF3-7952-9C827F4FDDA7}"/>
              </a:ext>
            </a:extLst>
          </p:cNvPr>
          <p:cNvSpPr txBox="1"/>
          <p:nvPr/>
        </p:nvSpPr>
        <p:spPr>
          <a:xfrm>
            <a:off x="632005" y="5475609"/>
            <a:ext cx="5113598" cy="1087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 latinLnBrk="1">
              <a:lnSpc>
                <a:spcPct val="107000"/>
              </a:lnSpc>
              <a:spcAft>
                <a:spcPts val="800"/>
              </a:spcAft>
              <a:buSzPts val="1100"/>
              <a:buFont typeface="맑은 고딕" panose="020B0503020000020004" pitchFamily="50" charset="-127"/>
              <a:buChar char="□"/>
            </a:pP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결론 </a:t>
            </a:r>
          </a:p>
          <a:p>
            <a:pPr marL="342900" lvl="0" indent="-342900" algn="l" latinLnBrk="1">
              <a:lnSpc>
                <a:spcPct val="107000"/>
              </a:lnSpc>
              <a:spcAft>
                <a:spcPts val="800"/>
              </a:spcAft>
              <a:buFont typeface="맑은 고딕" panose="020B0503020000020004" pitchFamily="50" charset="-127"/>
              <a:buChar char="-"/>
            </a:pP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허리를 앞으로 숙인 상태로 작업을 하다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,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대각선 뒤로 넘어진 것으로 추정 </a:t>
            </a:r>
          </a:p>
          <a:p>
            <a:pPr marL="342900" lvl="0" indent="-342900" algn="l" latinLnBrk="1">
              <a:lnSpc>
                <a:spcPct val="107000"/>
              </a:lnSpc>
              <a:spcAft>
                <a:spcPts val="800"/>
              </a:spcAft>
              <a:buFont typeface="맑은 고딕" panose="020B0503020000020004" pitchFamily="50" charset="-127"/>
              <a:buChar char="-"/>
            </a:pP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센서 추락 높이 약 </a:t>
            </a:r>
            <a: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2m </a:t>
            </a:r>
            <a:r>
              <a:rPr lang="ko-KR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추정</a:t>
            </a:r>
            <a:br>
              <a:rPr lang="en-US" altLang="ko-KR" sz="1200" kern="10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</a:br>
            <a:endParaRPr lang="ko-KR" altLang="en-US" sz="12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Medium" panose="02000603000000020004" pitchFamily="50" charset="-127"/>
            </a:endParaRPr>
          </a:p>
        </p:txBody>
      </p: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A30A4958-75DE-22A3-9C20-7D6FFB0E15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124278"/>
              </p:ext>
            </p:extLst>
          </p:nvPr>
        </p:nvGraphicFramePr>
        <p:xfrm>
          <a:off x="871170" y="1749173"/>
          <a:ext cx="5224829" cy="686816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305670">
                  <a:extLst>
                    <a:ext uri="{9D8B030D-6E8A-4147-A177-3AD203B41FA5}">
                      <a16:colId xmlns:a16="http://schemas.microsoft.com/office/drawing/2014/main" val="2856680590"/>
                    </a:ext>
                  </a:extLst>
                </a:gridCol>
                <a:gridCol w="1305670">
                  <a:extLst>
                    <a:ext uri="{9D8B030D-6E8A-4147-A177-3AD203B41FA5}">
                      <a16:colId xmlns:a16="http://schemas.microsoft.com/office/drawing/2014/main" val="1199162718"/>
                    </a:ext>
                  </a:extLst>
                </a:gridCol>
                <a:gridCol w="1305670">
                  <a:extLst>
                    <a:ext uri="{9D8B030D-6E8A-4147-A177-3AD203B41FA5}">
                      <a16:colId xmlns:a16="http://schemas.microsoft.com/office/drawing/2014/main" val="4211469595"/>
                    </a:ext>
                  </a:extLst>
                </a:gridCol>
                <a:gridCol w="1307819">
                  <a:extLst>
                    <a:ext uri="{9D8B030D-6E8A-4147-A177-3AD203B41FA5}">
                      <a16:colId xmlns:a16="http://schemas.microsoft.com/office/drawing/2014/main" val="1986488333"/>
                    </a:ext>
                  </a:extLst>
                </a:gridCol>
              </a:tblGrid>
              <a:tr h="2470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10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사용처</a:t>
                      </a:r>
                      <a:endParaRPr lang="ko-KR" sz="10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10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HD</a:t>
                      </a:r>
                      <a:r>
                        <a:rPr lang="ko-KR" sz="10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현대오일뱅크</a:t>
                      </a:r>
                      <a:endParaRPr lang="en-US" altLang="ko-KR" sz="10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US" sz="7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(</a:t>
                      </a:r>
                      <a:r>
                        <a:rPr lang="ko-KR" sz="700" kern="100" dirty="0" err="1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대산공장</a:t>
                      </a:r>
                      <a:r>
                        <a:rPr lang="en-US" sz="7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)</a:t>
                      </a:r>
                      <a:endParaRPr lang="ko-KR" sz="10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10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입고 날짜</a:t>
                      </a:r>
                      <a:endParaRPr lang="ko-KR" sz="10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0" kern="10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2024. 11.11</a:t>
                      </a:r>
                      <a:endParaRPr lang="ko-KR" sz="1000" kern="10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8782069"/>
                  </a:ext>
                </a:extLst>
              </a:tr>
              <a:tr h="2400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1000" kern="10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제품 종류</a:t>
                      </a:r>
                      <a:endParaRPr lang="ko-KR" sz="1000" kern="10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C3</a:t>
                      </a:r>
                      <a:endParaRPr lang="ko-KR" sz="10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o-KR" sz="10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펌웨어 버전</a:t>
                      </a:r>
                      <a:endParaRPr lang="ko-KR" sz="10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000" kern="1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Ver=230704_C3BLE_1.3.0</a:t>
                      </a:r>
                      <a:endParaRPr lang="ko-KR" sz="1000" kern="100" dirty="0">
                        <a:effectLst/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52129112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409DA0C7-AE0B-DC5B-BD41-2876025CDDDB}"/>
              </a:ext>
            </a:extLst>
          </p:cNvPr>
          <p:cNvSpPr txBox="1"/>
          <p:nvPr/>
        </p:nvSpPr>
        <p:spPr>
          <a:xfrm>
            <a:off x="7967790" y="3794877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2M</a:t>
            </a:r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6FCD14A9-155F-A92C-2D30-13A49218D5A8}"/>
              </a:ext>
            </a:extLst>
          </p:cNvPr>
          <p:cNvGrpSpPr/>
          <p:nvPr/>
        </p:nvGrpSpPr>
        <p:grpSpPr>
          <a:xfrm>
            <a:off x="10149640" y="4133752"/>
            <a:ext cx="586310" cy="848589"/>
            <a:chOff x="10149640" y="4133752"/>
            <a:chExt cx="586310" cy="848589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46F76D81-D4C6-717A-7310-28BBEFC2D92F}"/>
                </a:ext>
              </a:extLst>
            </p:cNvPr>
            <p:cNvGrpSpPr/>
            <p:nvPr/>
          </p:nvGrpSpPr>
          <p:grpSpPr>
            <a:xfrm>
              <a:off x="10444026" y="4133752"/>
              <a:ext cx="291924" cy="846712"/>
              <a:chOff x="10444026" y="4133752"/>
              <a:chExt cx="291924" cy="846712"/>
            </a:xfrm>
          </p:grpSpPr>
          <p:sp>
            <p:nvSpPr>
              <p:cNvPr id="8" name="직사각형 7">
                <a:extLst>
                  <a:ext uri="{FF2B5EF4-FFF2-40B4-BE49-F238E27FC236}">
                    <a16:creationId xmlns:a16="http://schemas.microsoft.com/office/drawing/2014/main" id="{126EC2D7-B68B-30F6-8E56-72F4DBB71816}"/>
                  </a:ext>
                </a:extLst>
              </p:cNvPr>
              <p:cNvSpPr/>
              <p:nvPr/>
            </p:nvSpPr>
            <p:spPr>
              <a:xfrm>
                <a:off x="10444765" y="4696987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7" name="직사각형 26">
                <a:extLst>
                  <a:ext uri="{FF2B5EF4-FFF2-40B4-BE49-F238E27FC236}">
                    <a16:creationId xmlns:a16="http://schemas.microsoft.com/office/drawing/2014/main" id="{BD545DA0-4875-E247-1429-8ED836F8364E}"/>
                  </a:ext>
                </a:extLst>
              </p:cNvPr>
              <p:cNvSpPr/>
              <p:nvPr/>
            </p:nvSpPr>
            <p:spPr>
              <a:xfrm>
                <a:off x="10444764" y="4413510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id="{9E2404CA-354A-D02D-AB38-2DEB0BD86970}"/>
                  </a:ext>
                </a:extLst>
              </p:cNvPr>
              <p:cNvSpPr/>
              <p:nvPr/>
            </p:nvSpPr>
            <p:spPr>
              <a:xfrm>
                <a:off x="10444026" y="4133752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9088466C-0386-1481-200D-663336E8341A}"/>
                </a:ext>
              </a:extLst>
            </p:cNvPr>
            <p:cNvGrpSpPr/>
            <p:nvPr/>
          </p:nvGrpSpPr>
          <p:grpSpPr>
            <a:xfrm>
              <a:off x="10149640" y="4135629"/>
              <a:ext cx="291924" cy="846712"/>
              <a:chOff x="10444026" y="4133752"/>
              <a:chExt cx="291924" cy="846712"/>
            </a:xfrm>
          </p:grpSpPr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6F4DD81F-B168-B7C6-397E-3377AE941F34}"/>
                  </a:ext>
                </a:extLst>
              </p:cNvPr>
              <p:cNvSpPr/>
              <p:nvPr/>
            </p:nvSpPr>
            <p:spPr>
              <a:xfrm>
                <a:off x="10444765" y="4696987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88B510BC-3EBB-2619-FD21-380DA3020A10}"/>
                  </a:ext>
                </a:extLst>
              </p:cNvPr>
              <p:cNvSpPr/>
              <p:nvPr/>
            </p:nvSpPr>
            <p:spPr>
              <a:xfrm>
                <a:off x="10444764" y="4413510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7537EF67-03F0-01D8-1157-974EC0E99833}"/>
                  </a:ext>
                </a:extLst>
              </p:cNvPr>
              <p:cNvSpPr/>
              <p:nvPr/>
            </p:nvSpPr>
            <p:spPr>
              <a:xfrm>
                <a:off x="10444026" y="4133752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D316C698-0CF7-9C93-8F58-EE2FFE254537}"/>
              </a:ext>
            </a:extLst>
          </p:cNvPr>
          <p:cNvGrpSpPr/>
          <p:nvPr/>
        </p:nvGrpSpPr>
        <p:grpSpPr>
          <a:xfrm>
            <a:off x="9560128" y="4136168"/>
            <a:ext cx="586310" cy="848589"/>
            <a:chOff x="10149640" y="4133752"/>
            <a:chExt cx="586310" cy="848589"/>
          </a:xfrm>
        </p:grpSpPr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9614757F-9043-E326-CEBC-D43F6A590A0B}"/>
                </a:ext>
              </a:extLst>
            </p:cNvPr>
            <p:cNvGrpSpPr/>
            <p:nvPr/>
          </p:nvGrpSpPr>
          <p:grpSpPr>
            <a:xfrm>
              <a:off x="10444026" y="4133752"/>
              <a:ext cx="291924" cy="846712"/>
              <a:chOff x="10444026" y="4133752"/>
              <a:chExt cx="291924" cy="846712"/>
            </a:xfrm>
          </p:grpSpPr>
          <p:sp>
            <p:nvSpPr>
              <p:cNvPr id="41" name="직사각형 40">
                <a:extLst>
                  <a:ext uri="{FF2B5EF4-FFF2-40B4-BE49-F238E27FC236}">
                    <a16:creationId xmlns:a16="http://schemas.microsoft.com/office/drawing/2014/main" id="{A6467DF9-5B40-F2D4-445E-F61CE9BDDE76}"/>
                  </a:ext>
                </a:extLst>
              </p:cNvPr>
              <p:cNvSpPr/>
              <p:nvPr/>
            </p:nvSpPr>
            <p:spPr>
              <a:xfrm>
                <a:off x="10444765" y="4696987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42" name="직사각형 41">
                <a:extLst>
                  <a:ext uri="{FF2B5EF4-FFF2-40B4-BE49-F238E27FC236}">
                    <a16:creationId xmlns:a16="http://schemas.microsoft.com/office/drawing/2014/main" id="{CB3EFFF5-145A-5654-4B4D-3C86BEF0982B}"/>
                  </a:ext>
                </a:extLst>
              </p:cNvPr>
              <p:cNvSpPr/>
              <p:nvPr/>
            </p:nvSpPr>
            <p:spPr>
              <a:xfrm>
                <a:off x="10444764" y="4413510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:a16="http://schemas.microsoft.com/office/drawing/2014/main" id="{1BDCA9F0-B06F-8B27-8563-F4881C47873D}"/>
                  </a:ext>
                </a:extLst>
              </p:cNvPr>
              <p:cNvSpPr/>
              <p:nvPr/>
            </p:nvSpPr>
            <p:spPr>
              <a:xfrm>
                <a:off x="10444026" y="4133752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576D20FD-D77D-6B1A-9395-DD1B06E70301}"/>
                </a:ext>
              </a:extLst>
            </p:cNvPr>
            <p:cNvGrpSpPr/>
            <p:nvPr/>
          </p:nvGrpSpPr>
          <p:grpSpPr>
            <a:xfrm>
              <a:off x="10149640" y="4135629"/>
              <a:ext cx="291924" cy="846712"/>
              <a:chOff x="10444026" y="4133752"/>
              <a:chExt cx="291924" cy="846712"/>
            </a:xfrm>
          </p:grpSpPr>
          <p:sp>
            <p:nvSpPr>
              <p:cNvPr id="38" name="직사각형 37">
                <a:extLst>
                  <a:ext uri="{FF2B5EF4-FFF2-40B4-BE49-F238E27FC236}">
                    <a16:creationId xmlns:a16="http://schemas.microsoft.com/office/drawing/2014/main" id="{499D95AA-E6F8-D25D-CDBE-841D4A6E9AB4}"/>
                  </a:ext>
                </a:extLst>
              </p:cNvPr>
              <p:cNvSpPr/>
              <p:nvPr/>
            </p:nvSpPr>
            <p:spPr>
              <a:xfrm>
                <a:off x="10444765" y="4696987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39" name="직사각형 38">
                <a:extLst>
                  <a:ext uri="{FF2B5EF4-FFF2-40B4-BE49-F238E27FC236}">
                    <a16:creationId xmlns:a16="http://schemas.microsoft.com/office/drawing/2014/main" id="{DC203B20-4C57-D492-D74B-CA49E2430C19}"/>
                  </a:ext>
                </a:extLst>
              </p:cNvPr>
              <p:cNvSpPr/>
              <p:nvPr/>
            </p:nvSpPr>
            <p:spPr>
              <a:xfrm>
                <a:off x="10444764" y="4413510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40" name="직사각형 39">
                <a:extLst>
                  <a:ext uri="{FF2B5EF4-FFF2-40B4-BE49-F238E27FC236}">
                    <a16:creationId xmlns:a16="http://schemas.microsoft.com/office/drawing/2014/main" id="{EF02EA14-58BA-8DE6-8F54-FDA5DC971A3C}"/>
                  </a:ext>
                </a:extLst>
              </p:cNvPr>
              <p:cNvSpPr/>
              <p:nvPr/>
            </p:nvSpPr>
            <p:spPr>
              <a:xfrm>
                <a:off x="10444026" y="4133752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C547A4E9-2BFC-221E-B1E7-66D199240340}"/>
              </a:ext>
            </a:extLst>
          </p:cNvPr>
          <p:cNvGrpSpPr/>
          <p:nvPr/>
        </p:nvGrpSpPr>
        <p:grpSpPr>
          <a:xfrm>
            <a:off x="8968767" y="4138577"/>
            <a:ext cx="586310" cy="848589"/>
            <a:chOff x="10149640" y="4133752"/>
            <a:chExt cx="586310" cy="848589"/>
          </a:xfrm>
        </p:grpSpPr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F3211D95-A74F-9A49-C2C6-EE20A50DF59A}"/>
                </a:ext>
              </a:extLst>
            </p:cNvPr>
            <p:cNvGrpSpPr/>
            <p:nvPr/>
          </p:nvGrpSpPr>
          <p:grpSpPr>
            <a:xfrm>
              <a:off x="10444026" y="4133752"/>
              <a:ext cx="291924" cy="846712"/>
              <a:chOff x="10444026" y="4133752"/>
              <a:chExt cx="291924" cy="846712"/>
            </a:xfrm>
          </p:grpSpPr>
          <p:sp>
            <p:nvSpPr>
              <p:cNvPr id="50" name="직사각형 49">
                <a:extLst>
                  <a:ext uri="{FF2B5EF4-FFF2-40B4-BE49-F238E27FC236}">
                    <a16:creationId xmlns:a16="http://schemas.microsoft.com/office/drawing/2014/main" id="{2DBF036F-230F-354C-99F7-9A07A6F6BFF8}"/>
                  </a:ext>
                </a:extLst>
              </p:cNvPr>
              <p:cNvSpPr/>
              <p:nvPr/>
            </p:nvSpPr>
            <p:spPr>
              <a:xfrm>
                <a:off x="10444765" y="4696987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51" name="직사각형 50">
                <a:extLst>
                  <a:ext uri="{FF2B5EF4-FFF2-40B4-BE49-F238E27FC236}">
                    <a16:creationId xmlns:a16="http://schemas.microsoft.com/office/drawing/2014/main" id="{F1D2B777-1BC4-8D19-5AB0-E4B5EDEB1117}"/>
                  </a:ext>
                </a:extLst>
              </p:cNvPr>
              <p:cNvSpPr/>
              <p:nvPr/>
            </p:nvSpPr>
            <p:spPr>
              <a:xfrm>
                <a:off x="10444764" y="4413510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5B082780-DBC8-0D26-9646-AD6CC1737E5D}"/>
                  </a:ext>
                </a:extLst>
              </p:cNvPr>
              <p:cNvSpPr/>
              <p:nvPr/>
            </p:nvSpPr>
            <p:spPr>
              <a:xfrm>
                <a:off x="10444026" y="4133752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409BE31A-C8EA-1400-BC48-0C074A0E24D3}"/>
                </a:ext>
              </a:extLst>
            </p:cNvPr>
            <p:cNvGrpSpPr/>
            <p:nvPr/>
          </p:nvGrpSpPr>
          <p:grpSpPr>
            <a:xfrm>
              <a:off x="10149640" y="4135629"/>
              <a:ext cx="291924" cy="846712"/>
              <a:chOff x="10444026" y="4133752"/>
              <a:chExt cx="291924" cy="846712"/>
            </a:xfrm>
          </p:grpSpPr>
          <p:sp>
            <p:nvSpPr>
              <p:cNvPr id="47" name="직사각형 46">
                <a:extLst>
                  <a:ext uri="{FF2B5EF4-FFF2-40B4-BE49-F238E27FC236}">
                    <a16:creationId xmlns:a16="http://schemas.microsoft.com/office/drawing/2014/main" id="{C10DD2F8-46EC-6C79-6975-2C819798BA74}"/>
                  </a:ext>
                </a:extLst>
              </p:cNvPr>
              <p:cNvSpPr/>
              <p:nvPr/>
            </p:nvSpPr>
            <p:spPr>
              <a:xfrm>
                <a:off x="10444765" y="4696987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48" name="직사각형 47">
                <a:extLst>
                  <a:ext uri="{FF2B5EF4-FFF2-40B4-BE49-F238E27FC236}">
                    <a16:creationId xmlns:a16="http://schemas.microsoft.com/office/drawing/2014/main" id="{E5B2618F-ACDD-B31E-A16A-3D33D44D9549}"/>
                  </a:ext>
                </a:extLst>
              </p:cNvPr>
              <p:cNvSpPr/>
              <p:nvPr/>
            </p:nvSpPr>
            <p:spPr>
              <a:xfrm>
                <a:off x="10444764" y="4413510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49" name="직사각형 48">
                <a:extLst>
                  <a:ext uri="{FF2B5EF4-FFF2-40B4-BE49-F238E27FC236}">
                    <a16:creationId xmlns:a16="http://schemas.microsoft.com/office/drawing/2014/main" id="{587101D2-2EAF-42C7-584C-6B264937AF04}"/>
                  </a:ext>
                </a:extLst>
              </p:cNvPr>
              <p:cNvSpPr/>
              <p:nvPr/>
            </p:nvSpPr>
            <p:spPr>
              <a:xfrm>
                <a:off x="10444026" y="4133752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F0208BF1-A6F1-769D-A12B-00962306BA1C}"/>
              </a:ext>
            </a:extLst>
          </p:cNvPr>
          <p:cNvGrpSpPr/>
          <p:nvPr/>
        </p:nvGrpSpPr>
        <p:grpSpPr>
          <a:xfrm>
            <a:off x="8379255" y="4140993"/>
            <a:ext cx="586310" cy="848589"/>
            <a:chOff x="10149640" y="4133752"/>
            <a:chExt cx="586310" cy="848589"/>
          </a:xfrm>
        </p:grpSpPr>
        <p:grpSp>
          <p:nvGrpSpPr>
            <p:cNvPr id="54" name="그룹 53">
              <a:extLst>
                <a:ext uri="{FF2B5EF4-FFF2-40B4-BE49-F238E27FC236}">
                  <a16:creationId xmlns:a16="http://schemas.microsoft.com/office/drawing/2014/main" id="{76C231C3-4D61-B850-3948-5D8C1CC262A1}"/>
                </a:ext>
              </a:extLst>
            </p:cNvPr>
            <p:cNvGrpSpPr/>
            <p:nvPr/>
          </p:nvGrpSpPr>
          <p:grpSpPr>
            <a:xfrm>
              <a:off x="10444026" y="4133752"/>
              <a:ext cx="291924" cy="846712"/>
              <a:chOff x="10444026" y="4133752"/>
              <a:chExt cx="291924" cy="846712"/>
            </a:xfrm>
          </p:grpSpPr>
          <p:sp>
            <p:nvSpPr>
              <p:cNvPr id="59" name="직사각형 58">
                <a:extLst>
                  <a:ext uri="{FF2B5EF4-FFF2-40B4-BE49-F238E27FC236}">
                    <a16:creationId xmlns:a16="http://schemas.microsoft.com/office/drawing/2014/main" id="{3B5CE005-475D-695E-7360-FFC6020FCBBE}"/>
                  </a:ext>
                </a:extLst>
              </p:cNvPr>
              <p:cNvSpPr/>
              <p:nvPr/>
            </p:nvSpPr>
            <p:spPr>
              <a:xfrm>
                <a:off x="10444765" y="4696987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60" name="직사각형 59">
                <a:extLst>
                  <a:ext uri="{FF2B5EF4-FFF2-40B4-BE49-F238E27FC236}">
                    <a16:creationId xmlns:a16="http://schemas.microsoft.com/office/drawing/2014/main" id="{D9966050-77B0-A2E2-3ED3-63B7B18E914D}"/>
                  </a:ext>
                </a:extLst>
              </p:cNvPr>
              <p:cNvSpPr/>
              <p:nvPr/>
            </p:nvSpPr>
            <p:spPr>
              <a:xfrm>
                <a:off x="10444764" y="4413510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61" name="직사각형 60">
                <a:extLst>
                  <a:ext uri="{FF2B5EF4-FFF2-40B4-BE49-F238E27FC236}">
                    <a16:creationId xmlns:a16="http://schemas.microsoft.com/office/drawing/2014/main" id="{56072697-CF3D-1454-423B-B1DC82B698B4}"/>
                  </a:ext>
                </a:extLst>
              </p:cNvPr>
              <p:cNvSpPr/>
              <p:nvPr/>
            </p:nvSpPr>
            <p:spPr>
              <a:xfrm>
                <a:off x="10444026" y="4133752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grpSp>
          <p:nvGrpSpPr>
            <p:cNvPr id="55" name="그룹 54">
              <a:extLst>
                <a:ext uri="{FF2B5EF4-FFF2-40B4-BE49-F238E27FC236}">
                  <a16:creationId xmlns:a16="http://schemas.microsoft.com/office/drawing/2014/main" id="{400D1563-DD1C-D4F2-B239-5C926152B7F2}"/>
                </a:ext>
              </a:extLst>
            </p:cNvPr>
            <p:cNvGrpSpPr/>
            <p:nvPr/>
          </p:nvGrpSpPr>
          <p:grpSpPr>
            <a:xfrm>
              <a:off x="10149640" y="4135629"/>
              <a:ext cx="291924" cy="846712"/>
              <a:chOff x="10444026" y="4133752"/>
              <a:chExt cx="291924" cy="846712"/>
            </a:xfrm>
          </p:grpSpPr>
          <p:sp>
            <p:nvSpPr>
              <p:cNvPr id="56" name="직사각형 55">
                <a:extLst>
                  <a:ext uri="{FF2B5EF4-FFF2-40B4-BE49-F238E27FC236}">
                    <a16:creationId xmlns:a16="http://schemas.microsoft.com/office/drawing/2014/main" id="{5A8920AA-435B-2C8C-DE10-28694F5EB2E4}"/>
                  </a:ext>
                </a:extLst>
              </p:cNvPr>
              <p:cNvSpPr/>
              <p:nvPr/>
            </p:nvSpPr>
            <p:spPr>
              <a:xfrm>
                <a:off x="10444765" y="4696987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57" name="직사각형 56">
                <a:extLst>
                  <a:ext uri="{FF2B5EF4-FFF2-40B4-BE49-F238E27FC236}">
                    <a16:creationId xmlns:a16="http://schemas.microsoft.com/office/drawing/2014/main" id="{898D9E0C-EBEE-9738-A5F9-CF741997D34B}"/>
                  </a:ext>
                </a:extLst>
              </p:cNvPr>
              <p:cNvSpPr/>
              <p:nvPr/>
            </p:nvSpPr>
            <p:spPr>
              <a:xfrm>
                <a:off x="10444764" y="4413510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58" name="직사각형 57">
                <a:extLst>
                  <a:ext uri="{FF2B5EF4-FFF2-40B4-BE49-F238E27FC236}">
                    <a16:creationId xmlns:a16="http://schemas.microsoft.com/office/drawing/2014/main" id="{B4B2A4DD-D77E-DB19-8005-93CE9D6941A9}"/>
                  </a:ext>
                </a:extLst>
              </p:cNvPr>
              <p:cNvSpPr/>
              <p:nvPr/>
            </p:nvSpPr>
            <p:spPr>
              <a:xfrm>
                <a:off x="10444026" y="4133752"/>
                <a:ext cx="291185" cy="283477"/>
              </a:xfrm>
              <a:prstGeom prst="rect">
                <a:avLst/>
              </a:prstGeom>
              <a:pattFill prst="lgGrid">
                <a:fgClr>
                  <a:schemeClr val="tx1">
                    <a:lumMod val="65000"/>
                    <a:lumOff val="35000"/>
                  </a:schemeClr>
                </a:fgClr>
                <a:bgClr>
                  <a:srgbClr val="E9B17F"/>
                </a:bgClr>
              </a:pattFill>
              <a:ln w="12700"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22D589CC-1B3A-3D5F-351B-659B4F1151A2}"/>
              </a:ext>
            </a:extLst>
          </p:cNvPr>
          <p:cNvGrpSpPr/>
          <p:nvPr/>
        </p:nvGrpSpPr>
        <p:grpSpPr>
          <a:xfrm>
            <a:off x="8083775" y="4142496"/>
            <a:ext cx="291924" cy="846712"/>
            <a:chOff x="10444026" y="4133752"/>
            <a:chExt cx="291924" cy="846712"/>
          </a:xfrm>
        </p:grpSpPr>
        <p:sp>
          <p:nvSpPr>
            <p:cNvPr id="68" name="직사각형 67">
              <a:extLst>
                <a:ext uri="{FF2B5EF4-FFF2-40B4-BE49-F238E27FC236}">
                  <a16:creationId xmlns:a16="http://schemas.microsoft.com/office/drawing/2014/main" id="{96F419FF-868D-7CF3-E52D-3E7C6FA56FBD}"/>
                </a:ext>
              </a:extLst>
            </p:cNvPr>
            <p:cNvSpPr/>
            <p:nvPr/>
          </p:nvSpPr>
          <p:spPr>
            <a:xfrm>
              <a:off x="10444765" y="4696987"/>
              <a:ext cx="291185" cy="283477"/>
            </a:xfrm>
            <a:prstGeom prst="rect">
              <a:avLst/>
            </a:prstGeom>
            <a:pattFill prst="lgGrid">
              <a:fgClr>
                <a:schemeClr val="tx1">
                  <a:lumMod val="65000"/>
                  <a:lumOff val="35000"/>
                </a:schemeClr>
              </a:fgClr>
              <a:bgClr>
                <a:srgbClr val="E9B17F"/>
              </a:bgClr>
            </a:pattFill>
            <a:ln w="12700"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9" name="직사각형 68">
              <a:extLst>
                <a:ext uri="{FF2B5EF4-FFF2-40B4-BE49-F238E27FC236}">
                  <a16:creationId xmlns:a16="http://schemas.microsoft.com/office/drawing/2014/main" id="{9D993B0C-C1E2-1CDF-3F9F-8DB47D3FEA04}"/>
                </a:ext>
              </a:extLst>
            </p:cNvPr>
            <p:cNvSpPr/>
            <p:nvPr/>
          </p:nvSpPr>
          <p:spPr>
            <a:xfrm>
              <a:off x="10444764" y="4413510"/>
              <a:ext cx="291185" cy="283477"/>
            </a:xfrm>
            <a:prstGeom prst="rect">
              <a:avLst/>
            </a:prstGeom>
            <a:pattFill prst="lgGrid">
              <a:fgClr>
                <a:schemeClr val="tx1">
                  <a:lumMod val="65000"/>
                  <a:lumOff val="35000"/>
                </a:schemeClr>
              </a:fgClr>
              <a:bgClr>
                <a:srgbClr val="E9B17F"/>
              </a:bgClr>
            </a:pattFill>
            <a:ln w="12700"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A0830BBA-282A-3AAD-427F-4C9B66902FDC}"/>
                </a:ext>
              </a:extLst>
            </p:cNvPr>
            <p:cNvSpPr/>
            <p:nvPr/>
          </p:nvSpPr>
          <p:spPr>
            <a:xfrm>
              <a:off x="10444026" y="4133752"/>
              <a:ext cx="291185" cy="283477"/>
            </a:xfrm>
            <a:prstGeom prst="rect">
              <a:avLst/>
            </a:prstGeom>
            <a:pattFill prst="lgGrid">
              <a:fgClr>
                <a:schemeClr val="tx1">
                  <a:lumMod val="65000"/>
                  <a:lumOff val="35000"/>
                </a:schemeClr>
              </a:fgClr>
              <a:bgClr>
                <a:srgbClr val="E9B17F"/>
              </a:bgClr>
            </a:pattFill>
            <a:ln w="12700"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46988AA5-E91F-D75A-560D-1E0C217486B3}"/>
              </a:ext>
            </a:extLst>
          </p:cNvPr>
          <p:cNvSpPr/>
          <p:nvPr/>
        </p:nvSpPr>
        <p:spPr>
          <a:xfrm>
            <a:off x="7790128" y="4707608"/>
            <a:ext cx="291185" cy="283477"/>
          </a:xfrm>
          <a:prstGeom prst="rect">
            <a:avLst/>
          </a:prstGeom>
          <a:pattFill prst="lgGrid">
            <a:fgClr>
              <a:schemeClr val="tx1">
                <a:lumMod val="65000"/>
                <a:lumOff val="35000"/>
              </a:schemeClr>
            </a:fgClr>
            <a:bgClr>
              <a:srgbClr val="E9B17F"/>
            </a:bgClr>
          </a:pattFill>
          <a:ln w="12700">
            <a:solidFill>
              <a:schemeClr val="accent1">
                <a:shade val="1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052EA1C3-0098-E2EE-59F3-407508F17392}"/>
              </a:ext>
            </a:extLst>
          </p:cNvPr>
          <p:cNvSpPr/>
          <p:nvPr/>
        </p:nvSpPr>
        <p:spPr>
          <a:xfrm>
            <a:off x="7790127" y="4424131"/>
            <a:ext cx="291185" cy="283477"/>
          </a:xfrm>
          <a:prstGeom prst="rect">
            <a:avLst/>
          </a:prstGeom>
          <a:pattFill prst="lgGrid">
            <a:fgClr>
              <a:schemeClr val="tx1">
                <a:lumMod val="65000"/>
                <a:lumOff val="35000"/>
              </a:schemeClr>
            </a:fgClr>
            <a:bgClr>
              <a:srgbClr val="E9B17F"/>
            </a:bgClr>
          </a:pattFill>
          <a:ln w="12700">
            <a:solidFill>
              <a:schemeClr val="accent1">
                <a:shade val="1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D19B840D-AD55-8ED8-BE86-02E2C5696917}"/>
              </a:ext>
            </a:extLst>
          </p:cNvPr>
          <p:cNvSpPr/>
          <p:nvPr/>
        </p:nvSpPr>
        <p:spPr>
          <a:xfrm rot="20552224">
            <a:off x="7691381" y="4117484"/>
            <a:ext cx="291185" cy="283477"/>
          </a:xfrm>
          <a:prstGeom prst="rect">
            <a:avLst/>
          </a:prstGeom>
          <a:pattFill prst="lgGrid">
            <a:fgClr>
              <a:schemeClr val="tx1">
                <a:lumMod val="65000"/>
                <a:lumOff val="35000"/>
              </a:schemeClr>
            </a:fgClr>
            <a:bgClr>
              <a:srgbClr val="E9B17F"/>
            </a:bgClr>
          </a:pattFill>
          <a:ln w="12700">
            <a:solidFill>
              <a:schemeClr val="accent1">
                <a:shade val="1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8F829A71-7FAB-3AAB-502A-5481F5E86857}"/>
              </a:ext>
            </a:extLst>
          </p:cNvPr>
          <p:cNvSpPr/>
          <p:nvPr/>
        </p:nvSpPr>
        <p:spPr>
          <a:xfrm>
            <a:off x="7498573" y="4703854"/>
            <a:ext cx="291185" cy="283477"/>
          </a:xfrm>
          <a:prstGeom prst="rect">
            <a:avLst/>
          </a:prstGeom>
          <a:pattFill prst="lgGrid">
            <a:fgClr>
              <a:schemeClr val="tx1">
                <a:lumMod val="65000"/>
                <a:lumOff val="35000"/>
              </a:schemeClr>
            </a:fgClr>
            <a:bgClr>
              <a:srgbClr val="E9B17F"/>
            </a:bgClr>
          </a:pattFill>
          <a:ln w="12700">
            <a:solidFill>
              <a:schemeClr val="accent1">
                <a:shade val="1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A2C06B-87F1-8127-B1DC-DEBDFC30CB19}"/>
              </a:ext>
            </a:extLst>
          </p:cNvPr>
          <p:cNvSpPr txBox="1"/>
          <p:nvPr/>
        </p:nvSpPr>
        <p:spPr>
          <a:xfrm>
            <a:off x="667771" y="611634"/>
            <a:ext cx="4897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현대오일뱅크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대산공장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grpSp>
        <p:nvGrpSpPr>
          <p:cNvPr id="64" name="그룹 63">
            <a:extLst>
              <a:ext uri="{FF2B5EF4-FFF2-40B4-BE49-F238E27FC236}">
                <a16:creationId xmlns:a16="http://schemas.microsoft.com/office/drawing/2014/main" id="{B1891FFA-0AB4-4F53-9770-781F2AE49C19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71" name="직선 연결선 70">
              <a:extLst>
                <a:ext uri="{FF2B5EF4-FFF2-40B4-BE49-F238E27FC236}">
                  <a16:creationId xmlns:a16="http://schemas.microsoft.com/office/drawing/2014/main" id="{3C6EB908-EB64-429E-B96C-D7891DBF6774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1739D4B0-5FF4-4D0C-AFF2-3E277189223D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73" name="그림 72">
              <a:extLst>
                <a:ext uri="{FF2B5EF4-FFF2-40B4-BE49-F238E27FC236}">
                  <a16:creationId xmlns:a16="http://schemas.microsoft.com/office/drawing/2014/main" id="{60CFBFB6-6E30-47D9-A5D1-33061D8C14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9153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F5CCA8F9-F965-4D44-DB79-AD2FBA87B6DD}"/>
              </a:ext>
            </a:extLst>
          </p:cNvPr>
          <p:cNvGrpSpPr/>
          <p:nvPr/>
        </p:nvGrpSpPr>
        <p:grpSpPr>
          <a:xfrm>
            <a:off x="-1673504" y="-138497"/>
            <a:ext cx="17610335" cy="3233063"/>
            <a:chOff x="-1673504" y="-138497"/>
            <a:chExt cx="17610335" cy="3233063"/>
          </a:xfrm>
        </p:grpSpPr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4D25B49C-7E3E-3819-FA2C-3418999C1788}"/>
                </a:ext>
              </a:extLst>
            </p:cNvPr>
            <p:cNvSpPr/>
            <p:nvPr/>
          </p:nvSpPr>
          <p:spPr>
            <a:xfrm rot="10800000" flipH="1">
              <a:off x="-1673504" y="6241"/>
              <a:ext cx="16829785" cy="3088325"/>
            </a:xfrm>
            <a:custGeom>
              <a:avLst/>
              <a:gdLst>
                <a:gd name="connsiteX0" fmla="*/ 16770520 w 16770519"/>
                <a:gd name="connsiteY0" fmla="*/ 1626229 h 2668100"/>
                <a:gd name="connsiteX1" fmla="*/ 7624996 w 16770519"/>
                <a:gd name="connsiteY1" fmla="*/ 956142 h 2668100"/>
                <a:gd name="connsiteX2" fmla="*/ 0 w 16770519"/>
                <a:gd name="connsiteY2" fmla="*/ 1291134 h 2668100"/>
                <a:gd name="connsiteX3" fmla="*/ 0 w 16770519"/>
                <a:gd name="connsiteY3" fmla="*/ 2668100 h 2668100"/>
                <a:gd name="connsiteX4" fmla="*/ 16770520 w 16770519"/>
                <a:gd name="connsiteY4" fmla="*/ 2668100 h 2668100"/>
                <a:gd name="connsiteX5" fmla="*/ 16770520 w 16770519"/>
                <a:gd name="connsiteY5" fmla="*/ 1626177 h 266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770519" h="2668100">
                  <a:moveTo>
                    <a:pt x="16770520" y="1626229"/>
                  </a:moveTo>
                  <a:cubicBezTo>
                    <a:pt x="16770520" y="1626229"/>
                    <a:pt x="12414589" y="2770631"/>
                    <a:pt x="7624996" y="956142"/>
                  </a:cubicBezTo>
                  <a:cubicBezTo>
                    <a:pt x="2835404" y="-858398"/>
                    <a:pt x="1103241" y="288570"/>
                    <a:pt x="0" y="1291134"/>
                  </a:cubicBezTo>
                  <a:lnTo>
                    <a:pt x="0" y="2668100"/>
                  </a:lnTo>
                  <a:lnTo>
                    <a:pt x="16770520" y="2668100"/>
                  </a:lnTo>
                  <a:cubicBezTo>
                    <a:pt x="16770520" y="2668100"/>
                    <a:pt x="16770520" y="1626177"/>
                    <a:pt x="16770520" y="1626177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11000"/>
              </a:schemeClr>
            </a:solidFill>
            <a:ln w="4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405A9A1C-B0C3-C94B-A920-C092D9F87AD6}"/>
                </a:ext>
              </a:extLst>
            </p:cNvPr>
            <p:cNvSpPr/>
            <p:nvPr/>
          </p:nvSpPr>
          <p:spPr>
            <a:xfrm rot="10800000" flipH="1">
              <a:off x="-892954" y="-138497"/>
              <a:ext cx="16829785" cy="2668100"/>
            </a:xfrm>
            <a:custGeom>
              <a:avLst/>
              <a:gdLst>
                <a:gd name="connsiteX0" fmla="*/ 16770520 w 16770519"/>
                <a:gd name="connsiteY0" fmla="*/ 1626229 h 2668100"/>
                <a:gd name="connsiteX1" fmla="*/ 7624996 w 16770519"/>
                <a:gd name="connsiteY1" fmla="*/ 956142 h 2668100"/>
                <a:gd name="connsiteX2" fmla="*/ 0 w 16770519"/>
                <a:gd name="connsiteY2" fmla="*/ 1291134 h 2668100"/>
                <a:gd name="connsiteX3" fmla="*/ 0 w 16770519"/>
                <a:gd name="connsiteY3" fmla="*/ 2668100 h 2668100"/>
                <a:gd name="connsiteX4" fmla="*/ 16770520 w 16770519"/>
                <a:gd name="connsiteY4" fmla="*/ 2668100 h 2668100"/>
                <a:gd name="connsiteX5" fmla="*/ 16770520 w 16770519"/>
                <a:gd name="connsiteY5" fmla="*/ 1626177 h 266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770519" h="2668100">
                  <a:moveTo>
                    <a:pt x="16770520" y="1626229"/>
                  </a:moveTo>
                  <a:cubicBezTo>
                    <a:pt x="16770520" y="1626229"/>
                    <a:pt x="12414589" y="2770631"/>
                    <a:pt x="7624996" y="956142"/>
                  </a:cubicBezTo>
                  <a:cubicBezTo>
                    <a:pt x="2835404" y="-858398"/>
                    <a:pt x="1103241" y="288570"/>
                    <a:pt x="0" y="1291134"/>
                  </a:cubicBezTo>
                  <a:lnTo>
                    <a:pt x="0" y="2668100"/>
                  </a:lnTo>
                  <a:lnTo>
                    <a:pt x="16770520" y="2668100"/>
                  </a:lnTo>
                  <a:cubicBezTo>
                    <a:pt x="16770520" y="2668100"/>
                    <a:pt x="16770520" y="1626177"/>
                    <a:pt x="16770520" y="1626177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11000"/>
              </a:schemeClr>
            </a:solidFill>
            <a:ln w="4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</p:grpSp>
      <p:pic>
        <p:nvPicPr>
          <p:cNvPr id="21" name="그림 20" descr="실내, 헬멧, 머리장식이(가) 표시된 사진&#10;&#10;자동 생성된 설명">
            <a:extLst>
              <a:ext uri="{FF2B5EF4-FFF2-40B4-BE49-F238E27FC236}">
                <a16:creationId xmlns:a16="http://schemas.microsoft.com/office/drawing/2014/main" id="{83991655-C540-732D-42F4-A680EBDB26E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810381"/>
            <a:ext cx="12190476" cy="6047619"/>
          </a:xfrm>
          <a:prstGeom prst="rect">
            <a:avLst/>
          </a:prstGeom>
        </p:spPr>
      </p:pic>
      <p:sp>
        <p:nvSpPr>
          <p:cNvPr id="3" name="TextBox 4">
            <a:extLst>
              <a:ext uri="{FF2B5EF4-FFF2-40B4-BE49-F238E27FC236}">
                <a16:creationId xmlns:a16="http://schemas.microsoft.com/office/drawing/2014/main" id="{237AA093-2F56-6351-FBCF-A2956786D0F2}"/>
              </a:ext>
            </a:extLst>
          </p:cNvPr>
          <p:cNvSpPr txBox="1"/>
          <p:nvPr/>
        </p:nvSpPr>
        <p:spPr>
          <a:xfrm>
            <a:off x="2579012" y="2471354"/>
            <a:ext cx="7033978" cy="104644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우리 가족의 </a:t>
            </a:r>
            <a:r>
              <a:rPr lang="ko-KR" altLang="en-US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안전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을</a:t>
            </a:r>
            <a:r>
              <a:rPr lang="ko-KR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책임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지는</a:t>
            </a:r>
            <a:r>
              <a:rPr lang="ko-KR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endParaRPr lang="en-US" altLang="ko-KR" sz="3200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algn="ctr"/>
            <a:r>
              <a:rPr lang="en-US" altLang="ko-KR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Global Social Impact 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기업이 되겠습니다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.</a:t>
            </a:r>
            <a:endParaRPr lang="en-US" altLang="ko-KR" sz="3200" dirty="0">
              <a:solidFill>
                <a:schemeClr val="tx1">
                  <a:lumMod val="85000"/>
                  <a:lumOff val="15000"/>
                </a:schemeClr>
              </a:solidFill>
              <a:latin typeface="Pretendard Medium" panose="02000503000000020004" pitchFamily="2" charset="-127"/>
              <a:ea typeface="Pretendard Medium" panose="02000503000000020004" pitchFamily="2" charset="-127"/>
              <a:cs typeface="Pretendard Medium" panose="02000503000000020004" pitchFamily="2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D70D5365-B645-FC32-46D7-673F1D96FD48}"/>
              </a:ext>
            </a:extLst>
          </p:cNvPr>
          <p:cNvGrpSpPr/>
          <p:nvPr/>
        </p:nvGrpSpPr>
        <p:grpSpPr>
          <a:xfrm>
            <a:off x="5770683" y="2275000"/>
            <a:ext cx="1602746" cy="92356"/>
            <a:chOff x="3171862" y="2989654"/>
            <a:chExt cx="1602746" cy="92356"/>
          </a:xfrm>
          <a:solidFill>
            <a:srgbClr val="2874E9"/>
          </a:solidFill>
        </p:grpSpPr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2360DC5C-335E-CD39-E4CB-963729E36E2C}"/>
                </a:ext>
              </a:extLst>
            </p:cNvPr>
            <p:cNvSpPr/>
            <p:nvPr/>
          </p:nvSpPr>
          <p:spPr>
            <a:xfrm>
              <a:off x="317186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7D895BA3-C8E0-B1C6-ADD4-C79D6847B79A}"/>
                </a:ext>
              </a:extLst>
            </p:cNvPr>
            <p:cNvSpPr/>
            <p:nvPr/>
          </p:nvSpPr>
          <p:spPr>
            <a:xfrm>
              <a:off x="353254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119DA4FC-B710-39C1-E42C-36B97A0B546B}"/>
                </a:ext>
              </a:extLst>
            </p:cNvPr>
            <p:cNvSpPr/>
            <p:nvPr/>
          </p:nvSpPr>
          <p:spPr>
            <a:xfrm>
              <a:off x="431740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35603D05-8453-73D0-6406-B00B9B6AA771}"/>
                </a:ext>
              </a:extLst>
            </p:cNvPr>
            <p:cNvSpPr/>
            <p:nvPr/>
          </p:nvSpPr>
          <p:spPr>
            <a:xfrm>
              <a:off x="468225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92041DB7-78D3-4577-843B-2EB1122427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841" y="4178016"/>
            <a:ext cx="2072790" cy="1253637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57F21497-5F37-E747-B382-0193A2C40F5D}"/>
              </a:ext>
            </a:extLst>
          </p:cNvPr>
          <p:cNvSpPr/>
          <p:nvPr/>
        </p:nvSpPr>
        <p:spPr>
          <a:xfrm>
            <a:off x="9630708" y="6459151"/>
            <a:ext cx="2292935" cy="138499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2024.03 I  </a:t>
            </a:r>
            <a:r>
              <a:rPr lang="ko-KR" altLang="en-US" sz="900" b="1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Investor relations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CD18908C-76C7-F18D-533E-51A3B0F6BCB3}"/>
              </a:ext>
            </a:extLst>
          </p:cNvPr>
          <p:cNvGrpSpPr/>
          <p:nvPr/>
        </p:nvGrpSpPr>
        <p:grpSpPr>
          <a:xfrm>
            <a:off x="336318" y="0"/>
            <a:ext cx="2170673" cy="827429"/>
            <a:chOff x="336318" y="0"/>
            <a:chExt cx="2170673" cy="827429"/>
          </a:xfrm>
        </p:grpSpPr>
        <p:sp>
          <p:nvSpPr>
            <p:cNvPr id="8" name="사각형: 둥근 위쪽 모서리 28">
              <a:extLst>
                <a:ext uri="{FF2B5EF4-FFF2-40B4-BE49-F238E27FC236}">
                  <a16:creationId xmlns:a16="http://schemas.microsoft.com/office/drawing/2014/main" id="{2CF9F44A-020C-898E-8B6A-C3DA61057F76}"/>
                </a:ext>
              </a:extLst>
            </p:cNvPr>
            <p:cNvSpPr/>
            <p:nvPr/>
          </p:nvSpPr>
          <p:spPr>
            <a:xfrm rot="10800000">
              <a:off x="336318" y="0"/>
              <a:ext cx="2170673" cy="827429"/>
            </a:xfrm>
            <a:prstGeom prst="round2SameRect">
              <a:avLst>
                <a:gd name="adj1" fmla="val 22500"/>
                <a:gd name="adj2" fmla="val 0"/>
              </a:avLst>
            </a:prstGeom>
            <a:solidFill>
              <a:srgbClr val="2874E9"/>
            </a:solidFill>
            <a:ln>
              <a:noFill/>
            </a:ln>
            <a:effectLst>
              <a:outerShdw blurRad="63500" dist="25400" dir="6840000" sx="102000" sy="102000" algn="tl" rotWithShape="0">
                <a:prstClr val="black">
                  <a:alpha val="2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29051" latinLnBrk="0">
                <a:defRPr/>
              </a:pPr>
              <a:endParaRPr lang="ko-KR" altLang="en-US" sz="1829" dirty="0">
                <a:solidFill>
                  <a:prstClr val="white"/>
                </a:solidFill>
                <a:latin typeface="Spoqa Han Sans Neo"/>
                <a:ea typeface="Pretendard Light" panose="02000403000000020004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EBE9D2C-B05B-D12E-38A9-58DA648E437D}"/>
                </a:ext>
              </a:extLst>
            </p:cNvPr>
            <p:cNvSpPr txBox="1"/>
            <p:nvPr/>
          </p:nvSpPr>
          <p:spPr>
            <a:xfrm>
              <a:off x="879934" y="288820"/>
              <a:ext cx="938719" cy="461665"/>
            </a:xfrm>
            <a:prstGeom prst="rect">
              <a:avLst/>
            </a:prstGeom>
            <a:noFill/>
          </p:spPr>
          <p:txBody>
            <a:bodyPr wrap="none" rIns="0" rtlCol="0">
              <a:spAutoFit/>
            </a:bodyPr>
            <a:lstStyle/>
            <a:p>
              <a:pPr>
                <a:defRPr/>
              </a:pPr>
              <a:r>
                <a:rPr lang="en-US" altLang="ko-KR" sz="2400" spc="-50" dirty="0">
                  <a:solidFill>
                    <a:schemeClr val="bg1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Vision</a:t>
              </a:r>
              <a:endParaRPr lang="ko-KR" altLang="en-US" sz="2400" spc="-50" dirty="0">
                <a:solidFill>
                  <a:schemeClr val="bg1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229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-4.07407E-6 L 0 0.03172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1551 L -2.5E-6 4.07407E-6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4">
            <a:extLst>
              <a:ext uri="{FF2B5EF4-FFF2-40B4-BE49-F238E27FC236}">
                <a16:creationId xmlns:a16="http://schemas.microsoft.com/office/drawing/2014/main" id="{069E3873-0A0D-47CF-A949-FECC04417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689146"/>
              </p:ext>
            </p:extLst>
          </p:nvPr>
        </p:nvGraphicFramePr>
        <p:xfrm>
          <a:off x="801829" y="393200"/>
          <a:ext cx="9214573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1593">
                  <a:extLst>
                    <a:ext uri="{9D8B030D-6E8A-4147-A177-3AD203B41FA5}">
                      <a16:colId xmlns:a16="http://schemas.microsoft.com/office/drawing/2014/main" val="83292858"/>
                    </a:ext>
                  </a:extLst>
                </a:gridCol>
                <a:gridCol w="568643">
                  <a:extLst>
                    <a:ext uri="{9D8B030D-6E8A-4147-A177-3AD203B41FA5}">
                      <a16:colId xmlns:a16="http://schemas.microsoft.com/office/drawing/2014/main" val="1312613885"/>
                    </a:ext>
                  </a:extLst>
                </a:gridCol>
                <a:gridCol w="3515043">
                  <a:extLst>
                    <a:ext uri="{9D8B030D-6E8A-4147-A177-3AD203B41FA5}">
                      <a16:colId xmlns:a16="http://schemas.microsoft.com/office/drawing/2014/main" val="3142100746"/>
                    </a:ext>
                  </a:extLst>
                </a:gridCol>
                <a:gridCol w="568643">
                  <a:extLst>
                    <a:ext uri="{9D8B030D-6E8A-4147-A177-3AD203B41FA5}">
                      <a16:colId xmlns:a16="http://schemas.microsoft.com/office/drawing/2014/main" val="2344049489"/>
                    </a:ext>
                  </a:extLst>
                </a:gridCol>
                <a:gridCol w="3250651">
                  <a:extLst>
                    <a:ext uri="{9D8B030D-6E8A-4147-A177-3AD203B41FA5}">
                      <a16:colId xmlns:a16="http://schemas.microsoft.com/office/drawing/2014/main" val="329882130"/>
                    </a:ext>
                  </a:extLst>
                </a:gridCol>
              </a:tblGrid>
              <a:tr h="2616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Class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Name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9854144"/>
                  </a:ext>
                </a:extLst>
              </a:tr>
              <a:tr h="158363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일반작업동작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뛰어내리기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승강기 타고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509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손대고 뛰어내리기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D08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곡괭이 작업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74895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쭈그려 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D09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내려놓기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앞으로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449047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바닥에 주저앉기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D10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내려놓기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803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계단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내려놓기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옆으로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; 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어깨로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59403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9523050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추락동작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매트리스로 전방추락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716093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93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4">
            <a:extLst>
              <a:ext uri="{FF2B5EF4-FFF2-40B4-BE49-F238E27FC236}">
                <a16:creationId xmlns:a16="http://schemas.microsoft.com/office/drawing/2014/main" id="{8628178F-0EF8-44C2-812A-9C16FAE199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5369683"/>
              </p:ext>
            </p:extLst>
          </p:nvPr>
        </p:nvGraphicFramePr>
        <p:xfrm>
          <a:off x="670564" y="721644"/>
          <a:ext cx="7928697" cy="4688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1593">
                  <a:extLst>
                    <a:ext uri="{9D8B030D-6E8A-4147-A177-3AD203B41FA5}">
                      <a16:colId xmlns:a16="http://schemas.microsoft.com/office/drawing/2014/main" val="83292858"/>
                    </a:ext>
                  </a:extLst>
                </a:gridCol>
                <a:gridCol w="659130">
                  <a:extLst>
                    <a:ext uri="{9D8B030D-6E8A-4147-A177-3AD203B41FA5}">
                      <a16:colId xmlns:a16="http://schemas.microsoft.com/office/drawing/2014/main" val="1312613885"/>
                    </a:ext>
                  </a:extLst>
                </a:gridCol>
                <a:gridCol w="2138680">
                  <a:extLst>
                    <a:ext uri="{9D8B030D-6E8A-4147-A177-3AD203B41FA5}">
                      <a16:colId xmlns:a16="http://schemas.microsoft.com/office/drawing/2014/main" val="3142100746"/>
                    </a:ext>
                  </a:extLst>
                </a:gridCol>
                <a:gridCol w="568643">
                  <a:extLst>
                    <a:ext uri="{9D8B030D-6E8A-4147-A177-3AD203B41FA5}">
                      <a16:colId xmlns:a16="http://schemas.microsoft.com/office/drawing/2014/main" val="2344049489"/>
                    </a:ext>
                  </a:extLst>
                </a:gridCol>
                <a:gridCol w="3250651">
                  <a:extLst>
                    <a:ext uri="{9D8B030D-6E8A-4147-A177-3AD203B41FA5}">
                      <a16:colId xmlns:a16="http://schemas.microsoft.com/office/drawing/2014/main" val="329882130"/>
                    </a:ext>
                  </a:extLst>
                </a:gridCol>
              </a:tblGrid>
              <a:tr h="2616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Class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Name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9854144"/>
                  </a:ext>
                </a:extLst>
              </a:tr>
              <a:tr h="158363">
                <a:tc row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일반작업동작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쭈그려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D08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509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바닥에 주저앉기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D09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뛰어내리기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74895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계단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D10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승강기 타고 오르내리기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449047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 타기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803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곡괭이질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59403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삽질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230503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스트레칭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5076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비계 오르기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36368129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전도동작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42983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9131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기절하면서 수직 전도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710172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추락동작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매트리스로 전방추락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716093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401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4">
            <a:extLst>
              <a:ext uri="{FF2B5EF4-FFF2-40B4-BE49-F238E27FC236}">
                <a16:creationId xmlns:a16="http://schemas.microsoft.com/office/drawing/2014/main" id="{8628178F-0EF8-44C2-812A-9C16FAE199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319686"/>
              </p:ext>
            </p:extLst>
          </p:nvPr>
        </p:nvGraphicFramePr>
        <p:xfrm>
          <a:off x="670564" y="721644"/>
          <a:ext cx="8019184" cy="505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1593">
                  <a:extLst>
                    <a:ext uri="{9D8B030D-6E8A-4147-A177-3AD203B41FA5}">
                      <a16:colId xmlns:a16="http://schemas.microsoft.com/office/drawing/2014/main" val="83292858"/>
                    </a:ext>
                  </a:extLst>
                </a:gridCol>
                <a:gridCol w="659130">
                  <a:extLst>
                    <a:ext uri="{9D8B030D-6E8A-4147-A177-3AD203B41FA5}">
                      <a16:colId xmlns:a16="http://schemas.microsoft.com/office/drawing/2014/main" val="1312613885"/>
                    </a:ext>
                  </a:extLst>
                </a:gridCol>
                <a:gridCol w="2138680">
                  <a:extLst>
                    <a:ext uri="{9D8B030D-6E8A-4147-A177-3AD203B41FA5}">
                      <a16:colId xmlns:a16="http://schemas.microsoft.com/office/drawing/2014/main" val="3142100746"/>
                    </a:ext>
                  </a:extLst>
                </a:gridCol>
                <a:gridCol w="659130">
                  <a:extLst>
                    <a:ext uri="{9D8B030D-6E8A-4147-A177-3AD203B41FA5}">
                      <a16:colId xmlns:a16="http://schemas.microsoft.com/office/drawing/2014/main" val="2344049489"/>
                    </a:ext>
                  </a:extLst>
                </a:gridCol>
                <a:gridCol w="3250651">
                  <a:extLst>
                    <a:ext uri="{9D8B030D-6E8A-4147-A177-3AD203B41FA5}">
                      <a16:colId xmlns:a16="http://schemas.microsoft.com/office/drawing/2014/main" val="329882130"/>
                    </a:ext>
                  </a:extLst>
                </a:gridCol>
              </a:tblGrid>
              <a:tr h="2616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Class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Name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9854144"/>
                  </a:ext>
                </a:extLst>
              </a:tr>
              <a:tr h="158363"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일반작업동작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쭈그려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D09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509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바닥에 주저앉기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D10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74895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계단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삽질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449047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 타기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스트레칭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803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곡괭이질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비계 오르기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59403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점프 후 착지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230503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제자리 뛰기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5076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D08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앉았다 일어서기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360197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의자 위에 빠르게 올라갔다 내려오기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36368129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전도동작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42983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9131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기절하면서 수직 전도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710172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추락동작</a:t>
                      </a:r>
                      <a:endParaRPr lang="en-US" altLang="ko-KR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전방추락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HF02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사다리에서 후방 회전 추락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803232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669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916CA29-857C-48A2-8693-7149A8C16E08}"/>
              </a:ext>
            </a:extLst>
          </p:cNvPr>
          <p:cNvSpPr/>
          <p:nvPr/>
        </p:nvSpPr>
        <p:spPr>
          <a:xfrm>
            <a:off x="3391803" y="3336922"/>
            <a:ext cx="5408394" cy="3273944"/>
          </a:xfrm>
          <a:prstGeom prst="roundRect">
            <a:avLst>
              <a:gd name="adj" fmla="val 4399"/>
            </a:avLst>
          </a:prstGeom>
          <a:noFill/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C30E1C0F-B7EE-4223-B8BF-69ED4C4E05A7}"/>
              </a:ext>
            </a:extLst>
          </p:cNvPr>
          <p:cNvSpPr/>
          <p:nvPr/>
        </p:nvSpPr>
        <p:spPr>
          <a:xfrm>
            <a:off x="3590337" y="3200469"/>
            <a:ext cx="1822010" cy="377028"/>
          </a:xfrm>
          <a:prstGeom prst="roundRect">
            <a:avLst/>
          </a:prstGeom>
          <a:solidFill>
            <a:srgbClr val="448AD7"/>
          </a:solidFill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알고리즘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614B7B91-4CA9-42A2-94D4-B35C41BBFE7A}"/>
              </a:ext>
            </a:extLst>
          </p:cNvPr>
          <p:cNvGrpSpPr/>
          <p:nvPr/>
        </p:nvGrpSpPr>
        <p:grpSpPr>
          <a:xfrm>
            <a:off x="330130" y="3148634"/>
            <a:ext cx="2376001" cy="1222470"/>
            <a:chOff x="330130" y="3148634"/>
            <a:chExt cx="2376001" cy="1222470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884CFA89-7354-4CF3-BBA2-65E011101EC1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C93CFD2B-0152-4D3A-B37A-B95251D6C50F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chemeClr val="accent2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IMU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436BBA3-7D87-4F6A-9FE0-92F30748C16D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가속도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(Ax, Ay, Az)</a:t>
              </a:r>
            </a:p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각속도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(Gx, Gy, Gz)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7FAE1E-8923-4D77-8728-7B4AFD5E1BF3}"/>
              </a:ext>
            </a:extLst>
          </p:cNvPr>
          <p:cNvSpPr txBox="1"/>
          <p:nvPr/>
        </p:nvSpPr>
        <p:spPr>
          <a:xfrm>
            <a:off x="3633301" y="3854126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특성벡터 연산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EF6D62-6C6F-488F-8F21-91075A475419}"/>
              </a:ext>
            </a:extLst>
          </p:cNvPr>
          <p:cNvSpPr txBox="1"/>
          <p:nvPr/>
        </p:nvSpPr>
        <p:spPr>
          <a:xfrm>
            <a:off x="6254941" y="3608195"/>
            <a:ext cx="2316193" cy="923330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전 점프 여부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도중 회전 발생 여부</a:t>
            </a:r>
            <a:b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…</a:t>
            </a:r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</a:t>
            </a:r>
          </a:p>
        </p:txBody>
      </p:sp>
      <p:sp>
        <p:nvSpPr>
          <p:cNvPr id="8" name="화살표: 아래쪽 7">
            <a:extLst>
              <a:ext uri="{FF2B5EF4-FFF2-40B4-BE49-F238E27FC236}">
                <a16:creationId xmlns:a16="http://schemas.microsoft.com/office/drawing/2014/main" id="{95C78297-0A73-4CDF-9B3F-39C7006A60A1}"/>
              </a:ext>
            </a:extLst>
          </p:cNvPr>
          <p:cNvSpPr/>
          <p:nvPr/>
        </p:nvSpPr>
        <p:spPr>
          <a:xfrm>
            <a:off x="4115261" y="446657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979E93-9A97-4FAF-AED0-582BEBE0548C}"/>
              </a:ext>
            </a:extLst>
          </p:cNvPr>
          <p:cNvSpPr txBox="1"/>
          <p:nvPr/>
        </p:nvSpPr>
        <p:spPr>
          <a:xfrm>
            <a:off x="3590337" y="5022191"/>
            <a:ext cx="2014151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산출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A0B006-0432-4B6A-B06A-32858C67AEDF}"/>
              </a:ext>
            </a:extLst>
          </p:cNvPr>
          <p:cNvSpPr txBox="1"/>
          <p:nvPr/>
        </p:nvSpPr>
        <p:spPr>
          <a:xfrm>
            <a:off x="6564351" y="5022191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 결정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화살표: 아래쪽 10">
            <a:extLst>
              <a:ext uri="{FF2B5EF4-FFF2-40B4-BE49-F238E27FC236}">
                <a16:creationId xmlns:a16="http://schemas.microsoft.com/office/drawing/2014/main" id="{E0E63894-50A0-4788-A054-E4C6E3363A61}"/>
              </a:ext>
            </a:extLst>
          </p:cNvPr>
          <p:cNvSpPr/>
          <p:nvPr/>
        </p:nvSpPr>
        <p:spPr>
          <a:xfrm rot="16200000">
            <a:off x="5619086" y="3808795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2" name="화살표: 아래쪽 11">
            <a:extLst>
              <a:ext uri="{FF2B5EF4-FFF2-40B4-BE49-F238E27FC236}">
                <a16:creationId xmlns:a16="http://schemas.microsoft.com/office/drawing/2014/main" id="{0485A0A6-66E3-486E-881B-28CE5BDD1C79}"/>
              </a:ext>
            </a:extLst>
          </p:cNvPr>
          <p:cNvSpPr/>
          <p:nvPr/>
        </p:nvSpPr>
        <p:spPr>
          <a:xfrm>
            <a:off x="7219356" y="4476057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화살표: 아래쪽 12">
            <a:extLst>
              <a:ext uri="{FF2B5EF4-FFF2-40B4-BE49-F238E27FC236}">
                <a16:creationId xmlns:a16="http://schemas.microsoft.com/office/drawing/2014/main" id="{4073F626-4928-41A3-A666-2DB37C46139A}"/>
              </a:ext>
            </a:extLst>
          </p:cNvPr>
          <p:cNvSpPr/>
          <p:nvPr/>
        </p:nvSpPr>
        <p:spPr>
          <a:xfrm rot="19110842">
            <a:off x="4614309" y="547623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4" name="화살표: 아래쪽 13">
            <a:extLst>
              <a:ext uri="{FF2B5EF4-FFF2-40B4-BE49-F238E27FC236}">
                <a16:creationId xmlns:a16="http://schemas.microsoft.com/office/drawing/2014/main" id="{462D6707-758C-431D-B9DC-7F98D8451946}"/>
              </a:ext>
            </a:extLst>
          </p:cNvPr>
          <p:cNvSpPr/>
          <p:nvPr/>
        </p:nvSpPr>
        <p:spPr>
          <a:xfrm rot="2515815">
            <a:off x="6808766" y="5476400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BD1E7D-6F3E-4751-8A88-FFDC49D471BB}"/>
              </a:ext>
            </a:extLst>
          </p:cNvPr>
          <p:cNvSpPr txBox="1"/>
          <p:nvPr/>
        </p:nvSpPr>
        <p:spPr>
          <a:xfrm>
            <a:off x="4546146" y="6083060"/>
            <a:ext cx="3646384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if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):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!!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8917FD35-410B-46A1-82D8-776D4FB56B30}"/>
              </a:ext>
            </a:extLst>
          </p:cNvPr>
          <p:cNvGrpSpPr/>
          <p:nvPr/>
        </p:nvGrpSpPr>
        <p:grpSpPr>
          <a:xfrm>
            <a:off x="9485869" y="3148634"/>
            <a:ext cx="2376001" cy="1222470"/>
            <a:chOff x="330130" y="3148634"/>
            <a:chExt cx="2376001" cy="1222470"/>
          </a:xfrm>
        </p:grpSpPr>
        <p:sp>
          <p:nvSpPr>
            <p:cNvPr id="19" name="사각형: 둥근 모서리 18">
              <a:extLst>
                <a:ext uri="{FF2B5EF4-FFF2-40B4-BE49-F238E27FC236}">
                  <a16:creationId xmlns:a16="http://schemas.microsoft.com/office/drawing/2014/main" id="{E0AB9DE8-EE7F-425B-8A0F-E706E92EA62E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0" name="사각형: 둥근 모서리 19">
              <a:extLst>
                <a:ext uri="{FF2B5EF4-FFF2-40B4-BE49-F238E27FC236}">
                  <a16:creationId xmlns:a16="http://schemas.microsoft.com/office/drawing/2014/main" id="{27877AFB-D15D-44B2-8994-F8740D9BD12C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err="1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기구부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C07B7CE-DBFF-465C-B353-FA684362C160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인플레이터 격발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에어백 팽창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4C4166CF-CD7F-4629-BFCE-1C4C2EE44D01}"/>
              </a:ext>
            </a:extLst>
          </p:cNvPr>
          <p:cNvSpPr/>
          <p:nvPr/>
        </p:nvSpPr>
        <p:spPr>
          <a:xfrm>
            <a:off x="2842054" y="3608195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C0D60C"/>
              </a:gs>
              <a:gs pos="100000">
                <a:srgbClr val="448AD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9DC2731B-9B2B-45B8-8B82-871669C6F74D}"/>
              </a:ext>
            </a:extLst>
          </p:cNvPr>
          <p:cNvSpPr/>
          <p:nvPr/>
        </p:nvSpPr>
        <p:spPr>
          <a:xfrm>
            <a:off x="8893206" y="3604469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448AD7"/>
              </a:gs>
              <a:gs pos="100000">
                <a:srgbClr val="FF7C8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2A04C008-6806-4EAB-953C-245EA6C1D757}"/>
              </a:ext>
            </a:extLst>
          </p:cNvPr>
          <p:cNvGrpSpPr/>
          <p:nvPr/>
        </p:nvGrpSpPr>
        <p:grpSpPr>
          <a:xfrm>
            <a:off x="100412" y="-566045"/>
            <a:ext cx="11705393" cy="3367148"/>
            <a:chOff x="353967" y="3154881"/>
            <a:chExt cx="11705393" cy="336714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0D6EDDE6-30C3-4DC2-903A-E7E71561726F}"/>
                </a:ext>
              </a:extLst>
            </p:cNvPr>
            <p:cNvSpPr/>
            <p:nvPr/>
          </p:nvSpPr>
          <p:spPr>
            <a:xfrm>
              <a:off x="353967" y="3291334"/>
              <a:ext cx="3724581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id="{7E566893-0716-46DF-BC90-75A50D5CF1D4}"/>
                </a:ext>
              </a:extLst>
            </p:cNvPr>
            <p:cNvSpPr/>
            <p:nvPr/>
          </p:nvSpPr>
          <p:spPr>
            <a:xfrm>
              <a:off x="490716" y="3154881"/>
              <a:ext cx="1832346" cy="377028"/>
            </a:xfrm>
            <a:prstGeom prst="roundRect">
              <a:avLst/>
            </a:prstGeom>
            <a:solidFill>
              <a:srgbClr val="C0D60C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Data cleansing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3D11914-7391-40B3-94C5-E8182207D476}"/>
                </a:ext>
              </a:extLst>
            </p:cNvPr>
            <p:cNvSpPr txBox="1"/>
            <p:nvPr/>
          </p:nvSpPr>
          <p:spPr>
            <a:xfrm>
              <a:off x="490716" y="3808537"/>
              <a:ext cx="3451083" cy="2031325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EDA(Exploratory Data Analysis)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결측값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또는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이상값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후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오류 수정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잘못 된 데이터 제거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8F542B40-60B5-429B-935E-F6CB63365603}"/>
                </a:ext>
              </a:extLst>
            </p:cNvPr>
            <p:cNvSpPr/>
            <p:nvPr/>
          </p:nvSpPr>
          <p:spPr>
            <a:xfrm>
              <a:off x="4485241" y="3291334"/>
              <a:ext cx="3583713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1" name="사각형: 둥근 모서리 50">
              <a:extLst>
                <a:ext uri="{FF2B5EF4-FFF2-40B4-BE49-F238E27FC236}">
                  <a16:creationId xmlns:a16="http://schemas.microsoft.com/office/drawing/2014/main" id="{47ACE027-A0A0-4F4D-B555-59B49DB9A10C}"/>
                </a:ext>
              </a:extLst>
            </p:cNvPr>
            <p:cNvSpPr/>
            <p:nvPr/>
          </p:nvSpPr>
          <p:spPr>
            <a:xfrm>
              <a:off x="4621990" y="3154881"/>
              <a:ext cx="1832346" cy="377028"/>
            </a:xfrm>
            <a:prstGeom prst="roundRect">
              <a:avLst/>
            </a:prstGeom>
            <a:solidFill>
              <a:srgbClr val="448AD7"/>
            </a:solidFill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Preprocessing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33D4D5AC-6CD8-41CD-B6F3-24BEDC5CA052}"/>
                </a:ext>
              </a:extLst>
            </p:cNvPr>
            <p:cNvSpPr txBox="1"/>
            <p:nvPr/>
          </p:nvSpPr>
          <p:spPr>
            <a:xfrm>
              <a:off x="4621990" y="3808537"/>
              <a:ext cx="3255717" cy="2585323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추락 구간 정의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(onset &amp; offset)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훈련데이터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/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평가데이터 분할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= 37:7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쉬프팅 윈도우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(len=25,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step=1)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특성벡터 추출</a:t>
              </a:r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One-hot encoding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74342FA7-56B3-44DB-8F5B-EB978051CD68}"/>
                </a:ext>
              </a:extLst>
            </p:cNvPr>
            <p:cNvSpPr/>
            <p:nvPr/>
          </p:nvSpPr>
          <p:spPr>
            <a:xfrm>
              <a:off x="8475647" y="3291335"/>
              <a:ext cx="3583713" cy="310252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CB101763-ABFC-4CD6-B6E1-EEFEC12F7A05}"/>
                </a:ext>
              </a:extLst>
            </p:cNvPr>
            <p:cNvSpPr/>
            <p:nvPr/>
          </p:nvSpPr>
          <p:spPr>
            <a:xfrm>
              <a:off x="8612396" y="3154881"/>
              <a:ext cx="183234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Training/Test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DF5E6A5-0169-4819-8823-3C4DC425339E}"/>
                </a:ext>
              </a:extLst>
            </p:cNvPr>
            <p:cNvSpPr txBox="1"/>
            <p:nvPr/>
          </p:nvSpPr>
          <p:spPr>
            <a:xfrm>
              <a:off x="8612396" y="3808537"/>
              <a:ext cx="3255717" cy="2308324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딥러닝 모델 구현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제한된 리소스에서 돌릴 수 있는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모델 구조 고안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최적화</a:t>
              </a:r>
              <a:b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feature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vector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selection</a:t>
              </a: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hyper parameter</a:t>
              </a:r>
            </a:p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window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length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6" name="화살표: 오른쪽 55">
              <a:extLst>
                <a:ext uri="{FF2B5EF4-FFF2-40B4-BE49-F238E27FC236}">
                  <a16:creationId xmlns:a16="http://schemas.microsoft.com/office/drawing/2014/main" id="{F681C098-8304-406D-A899-8AF7E30478DC}"/>
                </a:ext>
              </a:extLst>
            </p:cNvPr>
            <p:cNvSpPr/>
            <p:nvPr/>
          </p:nvSpPr>
          <p:spPr>
            <a:xfrm>
              <a:off x="3859077" y="4620323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C0D60C"/>
                </a:gs>
                <a:gs pos="100000">
                  <a:srgbClr val="448AD7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7" name="화살표: 오른쪽 56">
              <a:extLst>
                <a:ext uri="{FF2B5EF4-FFF2-40B4-BE49-F238E27FC236}">
                  <a16:creationId xmlns:a16="http://schemas.microsoft.com/office/drawing/2014/main" id="{52D15C33-3030-4194-80F3-E48145837423}"/>
                </a:ext>
              </a:extLst>
            </p:cNvPr>
            <p:cNvSpPr/>
            <p:nvPr/>
          </p:nvSpPr>
          <p:spPr>
            <a:xfrm>
              <a:off x="7931734" y="4620322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448AD7"/>
                </a:gs>
                <a:gs pos="100000">
                  <a:srgbClr val="FF7C8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947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916CA29-857C-48A2-8693-7149A8C16E08}"/>
              </a:ext>
            </a:extLst>
          </p:cNvPr>
          <p:cNvSpPr/>
          <p:nvPr/>
        </p:nvSpPr>
        <p:spPr>
          <a:xfrm>
            <a:off x="3391803" y="3336922"/>
            <a:ext cx="5408394" cy="3273944"/>
          </a:xfrm>
          <a:prstGeom prst="roundRect">
            <a:avLst>
              <a:gd name="adj" fmla="val 4399"/>
            </a:avLst>
          </a:prstGeom>
          <a:noFill/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C30E1C0F-B7EE-4223-B8BF-69ED4C4E05A7}"/>
              </a:ext>
            </a:extLst>
          </p:cNvPr>
          <p:cNvSpPr/>
          <p:nvPr/>
        </p:nvSpPr>
        <p:spPr>
          <a:xfrm>
            <a:off x="3590337" y="3200469"/>
            <a:ext cx="1822010" cy="377028"/>
          </a:xfrm>
          <a:prstGeom prst="roundRect">
            <a:avLst/>
          </a:prstGeom>
          <a:solidFill>
            <a:srgbClr val="448AD7"/>
          </a:solidFill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알고리즘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614B7B91-4CA9-42A2-94D4-B35C41BBFE7A}"/>
              </a:ext>
            </a:extLst>
          </p:cNvPr>
          <p:cNvGrpSpPr/>
          <p:nvPr/>
        </p:nvGrpSpPr>
        <p:grpSpPr>
          <a:xfrm>
            <a:off x="330130" y="3148634"/>
            <a:ext cx="2376001" cy="1222470"/>
            <a:chOff x="330130" y="3148634"/>
            <a:chExt cx="2376001" cy="1222470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884CFA89-7354-4CF3-BBA2-65E011101EC1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C93CFD2B-0152-4D3A-B37A-B95251D6C50F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chemeClr val="accent2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IMU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436BBA3-7D87-4F6A-9FE0-92F30748C16D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가속도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(Ax, Ay, Az)</a:t>
              </a:r>
            </a:p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각속도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(Gx, Gy, Gz)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7FAE1E-8923-4D77-8728-7B4AFD5E1BF3}"/>
              </a:ext>
            </a:extLst>
          </p:cNvPr>
          <p:cNvSpPr txBox="1"/>
          <p:nvPr/>
        </p:nvSpPr>
        <p:spPr>
          <a:xfrm>
            <a:off x="3633301" y="3854126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특성벡터 연산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EF6D62-6C6F-488F-8F21-91075A475419}"/>
              </a:ext>
            </a:extLst>
          </p:cNvPr>
          <p:cNvSpPr txBox="1"/>
          <p:nvPr/>
        </p:nvSpPr>
        <p:spPr>
          <a:xfrm>
            <a:off x="6254941" y="3608195"/>
            <a:ext cx="2316193" cy="923330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전 점프 여부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도중 회전 발생 여부</a:t>
            </a:r>
            <a:b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…</a:t>
            </a:r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</a:t>
            </a:r>
          </a:p>
        </p:txBody>
      </p:sp>
      <p:sp>
        <p:nvSpPr>
          <p:cNvPr id="8" name="화살표: 아래쪽 7">
            <a:extLst>
              <a:ext uri="{FF2B5EF4-FFF2-40B4-BE49-F238E27FC236}">
                <a16:creationId xmlns:a16="http://schemas.microsoft.com/office/drawing/2014/main" id="{95C78297-0A73-4CDF-9B3F-39C7006A60A1}"/>
              </a:ext>
            </a:extLst>
          </p:cNvPr>
          <p:cNvSpPr/>
          <p:nvPr/>
        </p:nvSpPr>
        <p:spPr>
          <a:xfrm>
            <a:off x="4115261" y="446657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979E93-9A97-4FAF-AED0-582BEBE0548C}"/>
              </a:ext>
            </a:extLst>
          </p:cNvPr>
          <p:cNvSpPr txBox="1"/>
          <p:nvPr/>
        </p:nvSpPr>
        <p:spPr>
          <a:xfrm>
            <a:off x="3590337" y="5022191"/>
            <a:ext cx="2014151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산출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A0B006-0432-4B6A-B06A-32858C67AEDF}"/>
              </a:ext>
            </a:extLst>
          </p:cNvPr>
          <p:cNvSpPr txBox="1"/>
          <p:nvPr/>
        </p:nvSpPr>
        <p:spPr>
          <a:xfrm>
            <a:off x="6564351" y="5022191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 결정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화살표: 아래쪽 10">
            <a:extLst>
              <a:ext uri="{FF2B5EF4-FFF2-40B4-BE49-F238E27FC236}">
                <a16:creationId xmlns:a16="http://schemas.microsoft.com/office/drawing/2014/main" id="{E0E63894-50A0-4788-A054-E4C6E3363A61}"/>
              </a:ext>
            </a:extLst>
          </p:cNvPr>
          <p:cNvSpPr/>
          <p:nvPr/>
        </p:nvSpPr>
        <p:spPr>
          <a:xfrm rot="16200000">
            <a:off x="5619086" y="3808795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2" name="화살표: 아래쪽 11">
            <a:extLst>
              <a:ext uri="{FF2B5EF4-FFF2-40B4-BE49-F238E27FC236}">
                <a16:creationId xmlns:a16="http://schemas.microsoft.com/office/drawing/2014/main" id="{0485A0A6-66E3-486E-881B-28CE5BDD1C79}"/>
              </a:ext>
            </a:extLst>
          </p:cNvPr>
          <p:cNvSpPr/>
          <p:nvPr/>
        </p:nvSpPr>
        <p:spPr>
          <a:xfrm>
            <a:off x="7219356" y="4476057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화살표: 아래쪽 12">
            <a:extLst>
              <a:ext uri="{FF2B5EF4-FFF2-40B4-BE49-F238E27FC236}">
                <a16:creationId xmlns:a16="http://schemas.microsoft.com/office/drawing/2014/main" id="{4073F626-4928-41A3-A666-2DB37C46139A}"/>
              </a:ext>
            </a:extLst>
          </p:cNvPr>
          <p:cNvSpPr/>
          <p:nvPr/>
        </p:nvSpPr>
        <p:spPr>
          <a:xfrm rot="19110842">
            <a:off x="4614309" y="547623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4" name="화살표: 아래쪽 13">
            <a:extLst>
              <a:ext uri="{FF2B5EF4-FFF2-40B4-BE49-F238E27FC236}">
                <a16:creationId xmlns:a16="http://schemas.microsoft.com/office/drawing/2014/main" id="{462D6707-758C-431D-B9DC-7F98D8451946}"/>
              </a:ext>
            </a:extLst>
          </p:cNvPr>
          <p:cNvSpPr/>
          <p:nvPr/>
        </p:nvSpPr>
        <p:spPr>
          <a:xfrm rot="2515815">
            <a:off x="6808766" y="5476400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BD1E7D-6F3E-4751-8A88-FFDC49D471BB}"/>
              </a:ext>
            </a:extLst>
          </p:cNvPr>
          <p:cNvSpPr txBox="1"/>
          <p:nvPr/>
        </p:nvSpPr>
        <p:spPr>
          <a:xfrm>
            <a:off x="4546146" y="6083060"/>
            <a:ext cx="3646384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if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):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!!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8917FD35-410B-46A1-82D8-776D4FB56B30}"/>
              </a:ext>
            </a:extLst>
          </p:cNvPr>
          <p:cNvGrpSpPr/>
          <p:nvPr/>
        </p:nvGrpSpPr>
        <p:grpSpPr>
          <a:xfrm>
            <a:off x="9485869" y="3148634"/>
            <a:ext cx="2376001" cy="1222470"/>
            <a:chOff x="330130" y="3148634"/>
            <a:chExt cx="2376001" cy="1222470"/>
          </a:xfrm>
        </p:grpSpPr>
        <p:sp>
          <p:nvSpPr>
            <p:cNvPr id="19" name="사각형: 둥근 모서리 18">
              <a:extLst>
                <a:ext uri="{FF2B5EF4-FFF2-40B4-BE49-F238E27FC236}">
                  <a16:creationId xmlns:a16="http://schemas.microsoft.com/office/drawing/2014/main" id="{E0AB9DE8-EE7F-425B-8A0F-E706E92EA62E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0" name="사각형: 둥근 모서리 19">
              <a:extLst>
                <a:ext uri="{FF2B5EF4-FFF2-40B4-BE49-F238E27FC236}">
                  <a16:creationId xmlns:a16="http://schemas.microsoft.com/office/drawing/2014/main" id="{27877AFB-D15D-44B2-8994-F8740D9BD12C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인플레이터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C07B7CE-DBFF-465C-B353-FA684362C160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인플레이터 격발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에어백 팽창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4C4166CF-CD7F-4629-BFCE-1C4C2EE44D01}"/>
              </a:ext>
            </a:extLst>
          </p:cNvPr>
          <p:cNvSpPr/>
          <p:nvPr/>
        </p:nvSpPr>
        <p:spPr>
          <a:xfrm>
            <a:off x="2842054" y="3608195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C0D60C"/>
              </a:gs>
              <a:gs pos="100000">
                <a:srgbClr val="448AD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9DC2731B-9B2B-45B8-8B82-871669C6F74D}"/>
              </a:ext>
            </a:extLst>
          </p:cNvPr>
          <p:cNvSpPr/>
          <p:nvPr/>
        </p:nvSpPr>
        <p:spPr>
          <a:xfrm>
            <a:off x="8893206" y="3604469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448AD7"/>
              </a:gs>
              <a:gs pos="100000">
                <a:srgbClr val="FF7C8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2A04C008-6806-4EAB-953C-245EA6C1D757}"/>
              </a:ext>
            </a:extLst>
          </p:cNvPr>
          <p:cNvGrpSpPr/>
          <p:nvPr/>
        </p:nvGrpSpPr>
        <p:grpSpPr>
          <a:xfrm>
            <a:off x="100412" y="-566045"/>
            <a:ext cx="11705393" cy="3367148"/>
            <a:chOff x="353967" y="3154881"/>
            <a:chExt cx="11705393" cy="336714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0D6EDDE6-30C3-4DC2-903A-E7E71561726F}"/>
                </a:ext>
              </a:extLst>
            </p:cNvPr>
            <p:cNvSpPr/>
            <p:nvPr/>
          </p:nvSpPr>
          <p:spPr>
            <a:xfrm>
              <a:off x="353967" y="3291334"/>
              <a:ext cx="3724581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id="{7E566893-0716-46DF-BC90-75A50D5CF1D4}"/>
                </a:ext>
              </a:extLst>
            </p:cNvPr>
            <p:cNvSpPr/>
            <p:nvPr/>
          </p:nvSpPr>
          <p:spPr>
            <a:xfrm>
              <a:off x="490716" y="3154881"/>
              <a:ext cx="1832346" cy="377028"/>
            </a:xfrm>
            <a:prstGeom prst="roundRect">
              <a:avLst/>
            </a:prstGeom>
            <a:solidFill>
              <a:srgbClr val="C0D60C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Data cleansing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3D11914-7391-40B3-94C5-E8182207D476}"/>
                </a:ext>
              </a:extLst>
            </p:cNvPr>
            <p:cNvSpPr txBox="1"/>
            <p:nvPr/>
          </p:nvSpPr>
          <p:spPr>
            <a:xfrm>
              <a:off x="490716" y="3808537"/>
              <a:ext cx="3451083" cy="2031325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EDA(Exploratory Data Analysis)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결측값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또는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이상값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후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오류 수정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잘못 된 데이터 제거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8F542B40-60B5-429B-935E-F6CB63365603}"/>
                </a:ext>
              </a:extLst>
            </p:cNvPr>
            <p:cNvSpPr/>
            <p:nvPr/>
          </p:nvSpPr>
          <p:spPr>
            <a:xfrm>
              <a:off x="4485241" y="3291334"/>
              <a:ext cx="3583713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1" name="사각형: 둥근 모서리 50">
              <a:extLst>
                <a:ext uri="{FF2B5EF4-FFF2-40B4-BE49-F238E27FC236}">
                  <a16:creationId xmlns:a16="http://schemas.microsoft.com/office/drawing/2014/main" id="{47ACE027-A0A0-4F4D-B555-59B49DB9A10C}"/>
                </a:ext>
              </a:extLst>
            </p:cNvPr>
            <p:cNvSpPr/>
            <p:nvPr/>
          </p:nvSpPr>
          <p:spPr>
            <a:xfrm>
              <a:off x="4621990" y="3154881"/>
              <a:ext cx="1832346" cy="377028"/>
            </a:xfrm>
            <a:prstGeom prst="roundRect">
              <a:avLst/>
            </a:prstGeom>
            <a:solidFill>
              <a:srgbClr val="448AD7"/>
            </a:solidFill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Preprocessing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33D4D5AC-6CD8-41CD-B6F3-24BEDC5CA052}"/>
                </a:ext>
              </a:extLst>
            </p:cNvPr>
            <p:cNvSpPr txBox="1"/>
            <p:nvPr/>
          </p:nvSpPr>
          <p:spPr>
            <a:xfrm>
              <a:off x="4621990" y="3808537"/>
              <a:ext cx="3255717" cy="2585323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추락 구간 정의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(onset &amp; offset)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훈련데이터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/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평가데이터 분할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= 37:7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쉬프팅 윈도우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(len=25,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step=1)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특성벡터 추출</a:t>
              </a:r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One-hot encoding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74342FA7-56B3-44DB-8F5B-EB978051CD68}"/>
                </a:ext>
              </a:extLst>
            </p:cNvPr>
            <p:cNvSpPr/>
            <p:nvPr/>
          </p:nvSpPr>
          <p:spPr>
            <a:xfrm>
              <a:off x="8475647" y="3291335"/>
              <a:ext cx="3583713" cy="310252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CB101763-ABFC-4CD6-B6E1-EEFEC12F7A05}"/>
                </a:ext>
              </a:extLst>
            </p:cNvPr>
            <p:cNvSpPr/>
            <p:nvPr/>
          </p:nvSpPr>
          <p:spPr>
            <a:xfrm>
              <a:off x="8612396" y="3154881"/>
              <a:ext cx="183234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Training/Test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DF5E6A5-0169-4819-8823-3C4DC425339E}"/>
                </a:ext>
              </a:extLst>
            </p:cNvPr>
            <p:cNvSpPr txBox="1"/>
            <p:nvPr/>
          </p:nvSpPr>
          <p:spPr>
            <a:xfrm>
              <a:off x="8612396" y="3808537"/>
              <a:ext cx="3255717" cy="2308324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딥러닝 모델 구현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제한된 리소스에서 돌릴 수 있는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모델 구조 고안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최적화</a:t>
              </a:r>
              <a:b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feature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vector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selection</a:t>
              </a: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hyper parameter</a:t>
              </a:r>
            </a:p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window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length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6" name="화살표: 오른쪽 55">
              <a:extLst>
                <a:ext uri="{FF2B5EF4-FFF2-40B4-BE49-F238E27FC236}">
                  <a16:creationId xmlns:a16="http://schemas.microsoft.com/office/drawing/2014/main" id="{F681C098-8304-406D-A899-8AF7E30478DC}"/>
                </a:ext>
              </a:extLst>
            </p:cNvPr>
            <p:cNvSpPr/>
            <p:nvPr/>
          </p:nvSpPr>
          <p:spPr>
            <a:xfrm>
              <a:off x="3859077" y="4620323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C0D60C"/>
                </a:gs>
                <a:gs pos="100000">
                  <a:srgbClr val="448AD7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7" name="화살표: 오른쪽 56">
              <a:extLst>
                <a:ext uri="{FF2B5EF4-FFF2-40B4-BE49-F238E27FC236}">
                  <a16:creationId xmlns:a16="http://schemas.microsoft.com/office/drawing/2014/main" id="{52D15C33-3030-4194-80F3-E48145837423}"/>
                </a:ext>
              </a:extLst>
            </p:cNvPr>
            <p:cNvSpPr/>
            <p:nvPr/>
          </p:nvSpPr>
          <p:spPr>
            <a:xfrm>
              <a:off x="7931734" y="4620322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448AD7"/>
                </a:gs>
                <a:gs pos="100000">
                  <a:srgbClr val="FF7C8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</p:grp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7A35387E-1516-4D60-A558-E9AB8FCF1F79}"/>
              </a:ext>
            </a:extLst>
          </p:cNvPr>
          <p:cNvSpPr/>
          <p:nvPr/>
        </p:nvSpPr>
        <p:spPr>
          <a:xfrm>
            <a:off x="9485869" y="4877673"/>
            <a:ext cx="2376000" cy="1205387"/>
          </a:xfrm>
          <a:prstGeom prst="roundRect">
            <a:avLst>
              <a:gd name="adj" fmla="val 4399"/>
            </a:avLst>
          </a:prstGeom>
          <a:noFill/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F118B8DB-C0F3-4F33-A451-E1412532D49D}"/>
              </a:ext>
            </a:extLst>
          </p:cNvPr>
          <p:cNvSpPr/>
          <p:nvPr/>
        </p:nvSpPr>
        <p:spPr>
          <a:xfrm>
            <a:off x="9558791" y="4689159"/>
            <a:ext cx="1604496" cy="377028"/>
          </a:xfrm>
          <a:prstGeom prst="roundRect">
            <a:avLst/>
          </a:prstGeom>
          <a:solidFill>
            <a:srgbClr val="448AD7"/>
          </a:solidFill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딥러닝 알고리즘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45EE5E9-9DE1-4BA9-8FDA-8594EF38367A}"/>
              </a:ext>
            </a:extLst>
          </p:cNvPr>
          <p:cNvSpPr txBox="1"/>
          <p:nvPr/>
        </p:nvSpPr>
        <p:spPr>
          <a:xfrm>
            <a:off x="9568342" y="5111091"/>
            <a:ext cx="2046216" cy="923330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뛰어내리는 상태인지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추락하는 상태인지에 대한 판단결과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9" name="화살표: 아래쪽 38">
            <a:extLst>
              <a:ext uri="{FF2B5EF4-FFF2-40B4-BE49-F238E27FC236}">
                <a16:creationId xmlns:a16="http://schemas.microsoft.com/office/drawing/2014/main" id="{ECB6AD7A-F74B-4DDB-AE31-2121F9DE7281}"/>
              </a:ext>
            </a:extLst>
          </p:cNvPr>
          <p:cNvSpPr/>
          <p:nvPr/>
        </p:nvSpPr>
        <p:spPr>
          <a:xfrm rot="5400000">
            <a:off x="8705854" y="4821180"/>
            <a:ext cx="281694" cy="825067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681B94CF-2333-4C5F-8EAC-B91CD174831E}"/>
              </a:ext>
            </a:extLst>
          </p:cNvPr>
          <p:cNvSpPr/>
          <p:nvPr/>
        </p:nvSpPr>
        <p:spPr>
          <a:xfrm>
            <a:off x="8222092" y="4531525"/>
            <a:ext cx="3903206" cy="1752776"/>
          </a:xfrm>
          <a:prstGeom prst="roundRect">
            <a:avLst>
              <a:gd name="adj" fmla="val 820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938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3111</TotalTime>
  <Words>1880</Words>
  <Application>Microsoft Office PowerPoint</Application>
  <PresentationFormat>와이드스크린</PresentationFormat>
  <Paragraphs>429</Paragraphs>
  <Slides>26</Slides>
  <Notes>11</Notes>
  <HiddenSlides>5</HiddenSlides>
  <MMClips>0</MMClips>
  <ScaleCrop>false</ScaleCrop>
  <HeadingPairs>
    <vt:vector size="6" baseType="variant">
      <vt:variant>
        <vt:lpstr>사용한 글꼴</vt:lpstr>
      </vt:variant>
      <vt:variant>
        <vt:i4>17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44" baseType="lpstr">
      <vt:lpstr>한컴 말랑말랑 Regular</vt:lpstr>
      <vt:lpstr>Pretendard ExtraBold</vt:lpstr>
      <vt:lpstr>Roboto Medium</vt:lpstr>
      <vt:lpstr>Pretendard Medium</vt:lpstr>
      <vt:lpstr>Pretendard SemiBold</vt:lpstr>
      <vt:lpstr>Times New Roman</vt:lpstr>
      <vt:lpstr>Roboto</vt:lpstr>
      <vt:lpstr>Calibri</vt:lpstr>
      <vt:lpstr>Roboto Light</vt:lpstr>
      <vt:lpstr>Spoqa Han Sans Neo</vt:lpstr>
      <vt:lpstr>Arial</vt:lpstr>
      <vt:lpstr>Wingdings</vt:lpstr>
      <vt:lpstr>Roboto Black</vt:lpstr>
      <vt:lpstr>Noto Sans KR Medium</vt:lpstr>
      <vt:lpstr>배달의민족 주아</vt:lpstr>
      <vt:lpstr>맑은 고딕</vt:lpstr>
      <vt:lpstr>Pretendard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Bummo Koo</cp:lastModifiedBy>
  <cp:revision>182</cp:revision>
  <dcterms:created xsi:type="dcterms:W3CDTF">2021-03-22T14:57:48Z</dcterms:created>
  <dcterms:modified xsi:type="dcterms:W3CDTF">2025-01-24T01:42:49Z</dcterms:modified>
</cp:coreProperties>
</file>